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0151" y="188641"/>
            <a:ext cx="29523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 ТЕХНОЛОГИИ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ДОУ</a:t>
            </a:r>
          </a:p>
          <a:p>
            <a:pPr algn="ctr"/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Aktivit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564904"/>
            <a:ext cx="2915816" cy="2084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44208" y="544522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ИНСТРУКТОР ПО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ФИЗИЧЕСКОЙ КУЛЬТУРЕ: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Куклина Н.А.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88641"/>
            <a:ext cx="25202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РЕЛАКСАЦИОННОЕ УПРАЖНЕНИЕ </a:t>
            </a:r>
          </a:p>
          <a:p>
            <a:pPr algn="ctr"/>
            <a:r>
              <a:rPr lang="ru-RU" sz="1200" b="1" dirty="0" smtClean="0"/>
              <a:t>«Море»</a:t>
            </a:r>
          </a:p>
          <a:p>
            <a:r>
              <a:rPr lang="ru-RU" sz="1400" b="1" dirty="0" smtClean="0"/>
              <a:t>Стайка рыбок закружилась –</a:t>
            </a:r>
          </a:p>
          <a:p>
            <a:r>
              <a:rPr lang="ru-RU" sz="1400" b="1" dirty="0" smtClean="0"/>
              <a:t>Море синее приснилось.</a:t>
            </a:r>
          </a:p>
          <a:p>
            <a:r>
              <a:rPr lang="ru-RU" sz="1400" b="1" dirty="0" smtClean="0"/>
              <a:t>Вода прозрачно – голубая</a:t>
            </a:r>
          </a:p>
          <a:p>
            <a:r>
              <a:rPr lang="ru-RU" sz="1400" b="1" dirty="0" smtClean="0"/>
              <a:t>Нас баюкает, качает…</a:t>
            </a:r>
          </a:p>
          <a:p>
            <a:r>
              <a:rPr lang="ru-RU" sz="1400" b="1" dirty="0" smtClean="0"/>
              <a:t>На поверхность из глубин</a:t>
            </a:r>
          </a:p>
          <a:p>
            <a:r>
              <a:rPr lang="ru-RU" sz="1400" b="1" dirty="0" smtClean="0"/>
              <a:t>Подплывает к нам дельфин…</a:t>
            </a:r>
          </a:p>
          <a:p>
            <a:r>
              <a:rPr lang="ru-RU" sz="1400" b="1" dirty="0" smtClean="0"/>
              <a:t>Вот совсем не зная страха,</a:t>
            </a:r>
          </a:p>
          <a:p>
            <a:r>
              <a:rPr lang="ru-RU" sz="1400" b="1" dirty="0" smtClean="0"/>
              <a:t>Проплывает черепаха…</a:t>
            </a:r>
          </a:p>
          <a:p>
            <a:r>
              <a:rPr lang="ru-RU" sz="1400" b="1" dirty="0" smtClean="0"/>
              <a:t>А за ней, раскинув ножки,</a:t>
            </a:r>
          </a:p>
          <a:p>
            <a:r>
              <a:rPr lang="ru-RU" sz="1400" b="1" dirty="0" smtClean="0"/>
              <a:t>Вглубь несутся </a:t>
            </a:r>
            <a:r>
              <a:rPr lang="ru-RU" sz="1400" b="1" dirty="0" err="1" smtClean="0"/>
              <a:t>осминожки</a:t>
            </a:r>
            <a:r>
              <a:rPr lang="ru-RU" sz="1400" b="1" dirty="0" smtClean="0"/>
              <a:t>…</a:t>
            </a:r>
          </a:p>
          <a:p>
            <a:r>
              <a:rPr lang="ru-RU" sz="1400" b="1" dirty="0" smtClean="0"/>
              <a:t>Ах, прозрачная водица!</a:t>
            </a:r>
          </a:p>
          <a:p>
            <a:r>
              <a:rPr lang="ru-RU" sz="1400" b="1" dirty="0" smtClean="0"/>
              <a:t>Видим рыбок вереницу…</a:t>
            </a:r>
          </a:p>
          <a:p>
            <a:r>
              <a:rPr lang="ru-RU" sz="1400" b="1" dirty="0" smtClean="0"/>
              <a:t>Можно рыбок нам догнать…</a:t>
            </a:r>
          </a:p>
          <a:p>
            <a:r>
              <a:rPr lang="ru-RU" sz="1400" b="1" dirty="0" smtClean="0"/>
              <a:t>Только вот пора вставать.</a:t>
            </a:r>
          </a:p>
          <a:p>
            <a:r>
              <a:rPr lang="ru-RU" sz="1400" b="1" dirty="0" smtClean="0"/>
              <a:t>Все, как рыбки, встрепенулись,</a:t>
            </a:r>
          </a:p>
          <a:p>
            <a:r>
              <a:rPr lang="ru-RU" sz="1400" b="1" dirty="0" smtClean="0"/>
              <a:t>Из морских глубин вернулись.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332656"/>
            <a:ext cx="194421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ДЫХАТЕЛЬНАЯ ГИМНАСТИКА </a:t>
            </a:r>
          </a:p>
          <a:p>
            <a:pPr algn="ctr"/>
            <a:r>
              <a:rPr lang="ru-RU" b="1" dirty="0" smtClean="0"/>
              <a:t>«Гуси летят»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Медленная ходьба в течение 1–3 мин. Поднять руки в стороны — вдох, опустить вниз — выдох, произносить «</a:t>
            </a:r>
            <a:r>
              <a:rPr lang="ru-RU" dirty="0" err="1" smtClean="0"/>
              <a:t>г-у-у-у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501008"/>
            <a:ext cx="20882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ДЫХАТЕЛЬНАЯ ГИМНАСТИКА </a:t>
            </a:r>
            <a:r>
              <a:rPr lang="ru-RU" b="1" dirty="0" smtClean="0"/>
              <a:t>«Трубач».</a:t>
            </a:r>
            <a:endParaRPr lang="ru-RU" dirty="0" smtClean="0"/>
          </a:p>
          <a:p>
            <a:r>
              <a:rPr lang="ru-RU" dirty="0" smtClean="0"/>
              <a:t>Сидя на стуле, кисти рук сжаты в трубочку, подняты вверх ко рту. Медленный выдох с громким произношением звука «</a:t>
            </a:r>
            <a:r>
              <a:rPr lang="ru-RU" dirty="0" err="1" smtClean="0"/>
              <a:t>п-ф-ф-ф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Повторить 4-5 раз.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260648"/>
            <a:ext cx="2448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САМОМАССАЖ «СОЛНЫШКО»</a:t>
            </a:r>
          </a:p>
          <a:p>
            <a:r>
              <a:rPr lang="ru-RU" dirty="0" smtClean="0"/>
              <a:t>Солнце утром рано встало,</a:t>
            </a:r>
          </a:p>
          <a:p>
            <a:r>
              <a:rPr lang="ru-RU" dirty="0" smtClean="0"/>
              <a:t>Всех детишек приласкало.</a:t>
            </a:r>
          </a:p>
          <a:p>
            <a:r>
              <a:rPr lang="ru-RU" dirty="0" smtClean="0"/>
              <a:t>Гладит грудку,</a:t>
            </a:r>
          </a:p>
          <a:p>
            <a:r>
              <a:rPr lang="ru-RU" dirty="0" smtClean="0"/>
              <a:t>Гладит шейку,</a:t>
            </a:r>
          </a:p>
          <a:p>
            <a:r>
              <a:rPr lang="ru-RU" dirty="0" smtClean="0"/>
              <a:t>Гладит носик,</a:t>
            </a:r>
          </a:p>
          <a:p>
            <a:r>
              <a:rPr lang="ru-RU" dirty="0" smtClean="0"/>
              <a:t>Гладит лоб,</a:t>
            </a:r>
          </a:p>
          <a:p>
            <a:r>
              <a:rPr lang="ru-RU" dirty="0" smtClean="0"/>
              <a:t>Гладит ушки,</a:t>
            </a:r>
          </a:p>
          <a:p>
            <a:r>
              <a:rPr lang="ru-RU" dirty="0" smtClean="0"/>
              <a:t>Гладит ручки.</a:t>
            </a:r>
          </a:p>
          <a:p>
            <a:r>
              <a:rPr lang="ru-RU" dirty="0" smtClean="0"/>
              <a:t>И встают детишки. Вот!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03848" y="1447325"/>
            <a:ext cx="2376264" cy="51398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Ритмопластика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«Львенок и черепаха» (муз. из м/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ф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 «Львенок и черепаха»)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I куплет: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1 – сидя, прямые ноги, руки упором сзади;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2 – поочередно сгибают ноги в коленях, а затем выпрямляют.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II куплет: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Дети сгибают руки в локтях и идут вперед на ягодицах, затем возвращаются назад.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III куплет: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Лежа на животе, оперившись подбородком на согнутые в локтях руки, качают ногами.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IV куплет: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Встать на ноги. Наклон вперед, руки в стороны.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V куплет: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Наклоны в стороны. Прыжки на двух ногах, хлопки в ладоши. Комплекс выполняется детьми младшего и среднего возраста.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188640"/>
            <a:ext cx="243001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 smtClean="0"/>
              <a:t>ДЫХАТЕЛЬНАЯ ГИМНАСТИКА «Лети, бабочка!»</a:t>
            </a:r>
          </a:p>
          <a:p>
            <a:pPr algn="ctr" fontAlgn="base"/>
            <a:r>
              <a:rPr lang="ru-RU" sz="1200" b="1" dirty="0" smtClean="0"/>
              <a:t>Нам понадобятся 2-3 яркие бумажные бабочки.</a:t>
            </a:r>
          </a:p>
          <a:p>
            <a:pPr algn="ctr" fontAlgn="base"/>
            <a:r>
              <a:rPr lang="ru-RU" sz="1200" b="1" dirty="0" smtClean="0"/>
              <a:t>Перед началом гимнастики к каждой бабочке привяжите нитку длиной 20-40 см, нитки прикрепите к шнуру на некотором расстоянии друг от друга. Шнур натяните так, чтобы бабочки висели на уровне лица стоящего ребенка.</a:t>
            </a:r>
            <a:br>
              <a:rPr lang="ru-RU" sz="1200" b="1" dirty="0" smtClean="0"/>
            </a:br>
            <a:r>
              <a:rPr lang="ru-RU" sz="1200" b="1" dirty="0" smtClean="0"/>
              <a:t>Показываем ребенку бабочек и предлагаем поиграть с ними.</a:t>
            </a:r>
            <a:br>
              <a:rPr lang="ru-RU" sz="1200" b="1" dirty="0" smtClean="0"/>
            </a:br>
            <a:r>
              <a:rPr lang="ru-RU" sz="1200" b="1" dirty="0" smtClean="0"/>
              <a:t>— Смотри, какие красивые разноцветные бабочки! Посмотрим, умеют ли они летать.</a:t>
            </a:r>
            <a:br>
              <a:rPr lang="ru-RU" sz="1200" b="1" dirty="0" smtClean="0"/>
            </a:br>
            <a:r>
              <a:rPr lang="ru-RU" sz="1200" b="1" dirty="0" smtClean="0"/>
              <a:t>Дуем на бабочек.</a:t>
            </a:r>
            <a:br>
              <a:rPr lang="ru-RU" sz="1200" b="1" dirty="0" smtClean="0"/>
            </a:br>
            <a:r>
              <a:rPr lang="ru-RU" sz="1200" b="1" dirty="0" smtClean="0"/>
              <a:t>— Смотри, полетели! Как живые! Теперь ты попробуй подуть. Какая бабочка улетит дальше?</a:t>
            </a:r>
            <a:br>
              <a:rPr lang="ru-RU" sz="1200" b="1" dirty="0" smtClean="0"/>
            </a:br>
            <a:r>
              <a:rPr lang="ru-RU" sz="1200" b="1" dirty="0" smtClean="0"/>
              <a:t>Ребенок встает возле бабочек и дует на них. Необходимо следить, чтобы ребенок стоял прямо, при выдохе не поднимал плечи, дул на одном выдохе, не добирая воздух, не надувал щеки, а губы слегка выдвигал вперед.</a:t>
            </a:r>
            <a:br>
              <a:rPr lang="ru-RU" sz="1200" b="1" dirty="0" smtClean="0"/>
            </a:br>
            <a:r>
              <a:rPr lang="ru-RU" sz="1200" b="1" dirty="0" smtClean="0"/>
              <a:t>Дуть можно не более 10 секунд с паузами, чтобы не закружилась голова.</a:t>
            </a:r>
            <a:endParaRPr lang="ru-RU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295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Mir</dc:creator>
  <cp:lastModifiedBy>Mir</cp:lastModifiedBy>
  <cp:revision>6</cp:revision>
  <dcterms:created xsi:type="dcterms:W3CDTF">2017-01-05T19:46:39Z</dcterms:created>
  <dcterms:modified xsi:type="dcterms:W3CDTF">2017-01-06T20:00:02Z</dcterms:modified>
</cp:coreProperties>
</file>