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556792"/>
            <a:ext cx="5000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Игровые упражнения</a:t>
            </a:r>
          </a:p>
          <a:p>
            <a:pPr algn="ctr"/>
            <a:r>
              <a:rPr lang="ru-RU" sz="2800" b="1" dirty="0" smtClean="0"/>
              <a:t> для детей 6-7 лет</a:t>
            </a:r>
            <a:endParaRPr lang="ru-RU" sz="2800" b="1" dirty="0"/>
          </a:p>
        </p:txBody>
      </p:sp>
      <p:pic>
        <p:nvPicPr>
          <p:cNvPr id="7170" name="Picture 2" descr="https://gym1409s-new.mskobr.ru/images/cms/data/preview/shkola_myacha_1505636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294722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24128" y="558924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Инструктор по ФК:</a:t>
            </a:r>
          </a:p>
          <a:p>
            <a:pPr algn="r"/>
            <a:r>
              <a:rPr lang="ru-RU" b="1" dirty="0" smtClean="0"/>
              <a:t>Куклина Нина Алексеевна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0688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/>
              <a:t>МБДОУ «Детский сад общеразвивающего вида с приоритетным осуществлением деятельности по познавательно-речевому развитию детей № 37» г.Курска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0.userapi.com/impg/c855436/v855436087/22481e/4dr2zzPc6xw.jpg?size=388x181&amp;quality=96&amp;sign=26ff1842f0093ab88018a93a6638d53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24155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62068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закрепить умение детей выполнять разные действия с мячом.</a:t>
            </a:r>
          </a:p>
          <a:p>
            <a:r>
              <a:rPr lang="ru-RU" dirty="0" smtClean="0"/>
              <a:t>Развивать координацию движений, глазомер, ловкость.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268760"/>
            <a:ext cx="5832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>Игровые упражнения с подбрасыванием мяча</a:t>
            </a:r>
          </a:p>
          <a:p>
            <a:r>
              <a:rPr lang="ru-RU" dirty="0" smtClean="0"/>
              <a:t>♦ Подбросить мяч вверх и поймать двумя руками.</a:t>
            </a:r>
          </a:p>
          <a:p>
            <a:r>
              <a:rPr lang="ru-RU" dirty="0" smtClean="0"/>
              <a:t>♦ Подбросить мяч вверх, хлопнуть в ладоши и поймать.</a:t>
            </a:r>
          </a:p>
          <a:p>
            <a:r>
              <a:rPr lang="ru-RU" dirty="0" smtClean="0"/>
              <a:t>♦ Подбросить мяч вверх и поймать его после удара об пол.</a:t>
            </a:r>
          </a:p>
          <a:p>
            <a:r>
              <a:rPr lang="ru-RU" dirty="0" smtClean="0"/>
              <a:t>♦ То же с хлопком.</a:t>
            </a:r>
          </a:p>
          <a:p>
            <a:r>
              <a:rPr lang="ru-RU" dirty="0" smtClean="0"/>
              <a:t>♦ Подбросить мяч вверх, хлопнуть в ладоши впереди и позади себя,</a:t>
            </a:r>
          </a:p>
          <a:p>
            <a:r>
              <a:rPr lang="ru-RU" dirty="0" smtClean="0"/>
              <a:t>поймать мяч.</a:t>
            </a:r>
          </a:p>
          <a:p>
            <a:r>
              <a:rPr lang="ru-RU" dirty="0" smtClean="0"/>
              <a:t>♦ Подбросить мяч вверх, убрать руки за голову, </a:t>
            </a:r>
            <a:r>
              <a:rPr lang="ru-RU" dirty="0" smtClean="0"/>
              <a:t>поймать </a:t>
            </a:r>
            <a:r>
              <a:rPr lang="ru-RU" dirty="0" smtClean="0"/>
              <a:t>мяч.</a:t>
            </a:r>
          </a:p>
          <a:p>
            <a:r>
              <a:rPr lang="ru-RU" dirty="0" smtClean="0"/>
              <a:t>♦ Подбросить мяч вверх и поймать его одной правой или левой рукой.</a:t>
            </a:r>
          </a:p>
          <a:p>
            <a:r>
              <a:rPr lang="ru-RU" dirty="0" smtClean="0"/>
              <a:t>♦ Подбросить мяч вверх, хлопнуть под коленом, поймать мяч.</a:t>
            </a:r>
          </a:p>
          <a:p>
            <a:r>
              <a:rPr lang="ru-RU" dirty="0" smtClean="0"/>
              <a:t>♦ Подбросить мяч вверх, повернуться вокруг себя и поймать мяч.</a:t>
            </a:r>
          </a:p>
          <a:p>
            <a:r>
              <a:rPr lang="ru-RU" dirty="0" smtClean="0"/>
              <a:t>♦ Продвигаясь вперед, подбрасывать мяч вверх.</a:t>
            </a:r>
            <a:endParaRPr lang="ru-RU" dirty="0"/>
          </a:p>
        </p:txBody>
      </p:sp>
      <p:pic>
        <p:nvPicPr>
          <p:cNvPr id="6148" name="Picture 4" descr="https://ds05.infourok.ru/uploads/ex/079b/0004c28a-2be1ad81/hello_html_m7ac508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24479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Игровые упражнения с ударом мяча об пол</a:t>
            </a:r>
          </a:p>
          <a:p>
            <a:r>
              <a:rPr lang="ru-RU" dirty="0" smtClean="0"/>
              <a:t>♦ Ударить мячом об пол и поймать его двумя руками.</a:t>
            </a:r>
          </a:p>
          <a:p>
            <a:r>
              <a:rPr lang="ru-RU" dirty="0" smtClean="0"/>
              <a:t>♦ Ударить мячом об пол, хлопнуть в ладоши и поймать его.</a:t>
            </a:r>
          </a:p>
          <a:p>
            <a:r>
              <a:rPr lang="ru-RU" dirty="0" smtClean="0"/>
              <a:t>♦ Ударить мячом об пол, повернуться вокруг себя и поймать его.</a:t>
            </a:r>
          </a:p>
          <a:p>
            <a:r>
              <a:rPr lang="ru-RU" dirty="0" smtClean="0"/>
              <a:t>♦ Ударить мячом об пол и поймать его правой (левой) рукой.</a:t>
            </a:r>
          </a:p>
          <a:p>
            <a:r>
              <a:rPr lang="ru-RU" dirty="0" smtClean="0"/>
              <a:t>♦ Ударить мячом об пол, перенести ногу над мячом, </a:t>
            </a:r>
            <a:r>
              <a:rPr lang="ru-RU" dirty="0" smtClean="0"/>
              <a:t>пока </a:t>
            </a:r>
            <a:r>
              <a:rPr lang="ru-RU" dirty="0" smtClean="0"/>
              <a:t>он ударяется об</a:t>
            </a:r>
          </a:p>
          <a:p>
            <a:r>
              <a:rPr lang="ru-RU" dirty="0" smtClean="0"/>
              <a:t>пол, поймать его.</a:t>
            </a:r>
          </a:p>
          <a:p>
            <a:r>
              <a:rPr lang="ru-RU" dirty="0" smtClean="0"/>
              <a:t>♦ Отбивать мячом об пол двумя руками 5-6 раз подряд.</a:t>
            </a:r>
          </a:p>
          <a:p>
            <a:r>
              <a:rPr lang="ru-RU" dirty="0" smtClean="0"/>
              <a:t>♦ Отбивать мячом об пол двумя руками, продвигаясь вперед.</a:t>
            </a:r>
          </a:p>
          <a:p>
            <a:r>
              <a:rPr lang="ru-RU" dirty="0" smtClean="0"/>
              <a:t>♦ Отбивать мячом об пол правой (левой) рукой по 5-6 раз, продвигаясь</a:t>
            </a:r>
          </a:p>
          <a:p>
            <a:r>
              <a:rPr lang="ru-RU" dirty="0" smtClean="0"/>
              <a:t>вперед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3651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♦ Ударить мячом об пол, хлопнуть впереди и сзади себя, поймать мяч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128" name="Picture 8" descr="http://900igr.net/up/datai/220659/0008-01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869160"/>
            <a:ext cx="665946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Игровые </a:t>
            </a:r>
            <a:r>
              <a:rPr lang="ru-RU" b="1" dirty="0" smtClean="0"/>
              <a:t>упражнения с ударом мяча о стену</a:t>
            </a:r>
          </a:p>
          <a:p>
            <a:r>
              <a:rPr lang="ru-RU" dirty="0" smtClean="0"/>
              <a:t>♦ Ударить мячом о стену и поймать его двумя руками.</a:t>
            </a:r>
          </a:p>
          <a:p>
            <a:r>
              <a:rPr lang="ru-RU" dirty="0" smtClean="0"/>
              <a:t>♦ Ударить мячом о стену, хлопнуть в ладоши, поймать мяч.</a:t>
            </a:r>
          </a:p>
          <a:p>
            <a:r>
              <a:rPr lang="ru-RU" dirty="0" smtClean="0"/>
              <a:t>♦ Ударить мячом о стену, хлопнуть впереди и позади себя, поймать мяч.</a:t>
            </a:r>
          </a:p>
          <a:p>
            <a:r>
              <a:rPr lang="ru-RU" dirty="0" smtClean="0"/>
              <a:t>♦ Ударить мячом о стену, хлопнуть руками под коленом, поймать мяч.</a:t>
            </a:r>
          </a:p>
          <a:p>
            <a:r>
              <a:rPr lang="ru-RU" dirty="0" smtClean="0"/>
              <a:t>♦ Ударить мячом о стену, дать ему удариться об пол и поймать его.</a:t>
            </a:r>
          </a:p>
          <a:p>
            <a:r>
              <a:rPr lang="ru-RU" dirty="0" smtClean="0"/>
              <a:t>♦ Ударить мячом о стену, повернуться вокруг себя и поймать мяч.</a:t>
            </a:r>
          </a:p>
          <a:p>
            <a:r>
              <a:rPr lang="ru-RU" dirty="0" smtClean="0"/>
              <a:t>♦ Ударить мячом о стену, дать ему удариться об пол, повернуться </a:t>
            </a:r>
            <a:r>
              <a:rPr lang="ru-RU" dirty="0" smtClean="0"/>
              <a:t>вокруг себя </a:t>
            </a:r>
            <a:r>
              <a:rPr lang="ru-RU" dirty="0" smtClean="0"/>
              <a:t>и поймать его.</a:t>
            </a:r>
          </a:p>
          <a:p>
            <a:r>
              <a:rPr lang="ru-RU" dirty="0" smtClean="0"/>
              <a:t>♦ Повернуться к стене спиной, бросить мяч через голову в </a:t>
            </a:r>
            <a:r>
              <a:rPr lang="ru-RU" dirty="0" smtClean="0"/>
              <a:t>стену, повернуться </a:t>
            </a:r>
            <a:r>
              <a:rPr lang="ru-RU" dirty="0" smtClean="0"/>
              <a:t>и </a:t>
            </a:r>
            <a:r>
              <a:rPr lang="ru-RU" dirty="0" smtClean="0"/>
              <a:t>поймать </a:t>
            </a:r>
            <a:r>
              <a:rPr lang="ru-RU" dirty="0" smtClean="0"/>
              <a:t>его.</a:t>
            </a:r>
          </a:p>
          <a:p>
            <a:r>
              <a:rPr lang="ru-RU" dirty="0" smtClean="0"/>
              <a:t>♦ То же, но поймать после того, как мяч ударится об пол.</a:t>
            </a:r>
            <a:endParaRPr lang="ru-RU" dirty="0"/>
          </a:p>
        </p:txBody>
      </p:sp>
      <p:pic>
        <p:nvPicPr>
          <p:cNvPr id="4098" name="Picture 2" descr="https://ds05.infourok.ru/uploads/ex/1060/000e1a1f-d5feec9a/hello_html_m6a5db440.jpg"/>
          <p:cNvPicPr>
            <a:picLocks noChangeAspect="1" noChangeArrowheads="1"/>
          </p:cNvPicPr>
          <p:nvPr/>
        </p:nvPicPr>
        <p:blipFill>
          <a:blip r:embed="rId2" cstate="print"/>
          <a:srcRect l="10626" t="46199" r="9051" b="16001"/>
          <a:stretch>
            <a:fillRect/>
          </a:stretch>
        </p:blipFill>
        <p:spPr bwMode="auto">
          <a:xfrm>
            <a:off x="1763688" y="4797152"/>
            <a:ext cx="5328592" cy="188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s.znanio.ru/8c0997/7e/7e/07e6d7c8fc6ffc9b34a41356c37a7fa9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2296">
            <a:off x="5650150" y="3752329"/>
            <a:ext cx="2963624" cy="296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76470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♦ Бросить мяч одной рукой в стену и поймать его.</a:t>
            </a:r>
          </a:p>
          <a:p>
            <a:r>
              <a:rPr lang="ru-RU" dirty="0" smtClean="0"/>
              <a:t>♦ Отбивать мяч двумя руками о стенку 5-6 раз: ладонями, пальцами; </a:t>
            </a:r>
            <a:r>
              <a:rPr lang="ru-RU" dirty="0" smtClean="0"/>
              <a:t>вниз, вверх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♦ Ударить мячом о стену, перепрыгнуть через него.</a:t>
            </a:r>
          </a:p>
          <a:p>
            <a:r>
              <a:rPr lang="ru-RU" dirty="0" smtClean="0"/>
              <a:t>♦ Ударить мячом о стену, присесть и поймать мяч.</a:t>
            </a:r>
          </a:p>
          <a:p>
            <a:r>
              <a:rPr lang="ru-RU" dirty="0" smtClean="0"/>
              <a:t>♦ Ударить мячом о стену из-под ноги правой (левой) рукой.</a:t>
            </a:r>
          </a:p>
          <a:p>
            <a:r>
              <a:rPr lang="ru-RU" dirty="0" smtClean="0"/>
              <a:t>♦ Ударить мячом о стену из-за спины.</a:t>
            </a:r>
          </a:p>
          <a:p>
            <a:r>
              <a:rPr lang="ru-RU" dirty="0" smtClean="0"/>
              <a:t>♦ Ударить мячом о стену из-за головы.</a:t>
            </a:r>
          </a:p>
          <a:p>
            <a:r>
              <a:rPr lang="ru-RU" dirty="0" smtClean="0"/>
              <a:t>♦ Ударить мячом о колено и поймать мяч двумя руками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84984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♦ Стоя спиной к стене, бросить мяч между ногами так, чтобы он </a:t>
            </a:r>
            <a:r>
              <a:rPr lang="ru-RU" dirty="0" smtClean="0"/>
              <a:t>ударился об </a:t>
            </a:r>
            <a:r>
              <a:rPr lang="ru-RU" dirty="0" smtClean="0"/>
              <a:t>пол и о стену, и поймать его после отскока от стены.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272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Перебрасывание мяча через веревку или сетку</a:t>
            </a:r>
          </a:p>
          <a:p>
            <a:r>
              <a:rPr lang="ru-RU" dirty="0" smtClean="0"/>
              <a:t>♦ Перебрасывание мяча через сетку снизу.</a:t>
            </a:r>
          </a:p>
          <a:p>
            <a:r>
              <a:rPr lang="ru-RU" dirty="0" smtClean="0"/>
              <a:t>♦ Перебрасывание мяча через сетку из-за головы.</a:t>
            </a:r>
          </a:p>
          <a:p>
            <a:r>
              <a:rPr lang="ru-RU" dirty="0" smtClean="0"/>
              <a:t>♦ Перебрасывание мяча через сетку, при этом тот, кто ловит мяч, </a:t>
            </a:r>
            <a:r>
              <a:rPr lang="ru-RU" dirty="0" smtClean="0"/>
              <a:t>дает ему </a:t>
            </a:r>
            <a:r>
              <a:rPr lang="ru-RU" dirty="0" smtClean="0"/>
              <a:t>удариться об пол.</a:t>
            </a:r>
          </a:p>
          <a:p>
            <a:r>
              <a:rPr lang="ru-RU" dirty="0" smtClean="0"/>
              <a:t>♦ Подбросить мяч вверх перед собой и отбивать его через сетку.</a:t>
            </a:r>
          </a:p>
          <a:p>
            <a:r>
              <a:rPr lang="ru-RU" dirty="0" smtClean="0"/>
              <a:t>♦ Отбивать через сетку 2-3 раза.</a:t>
            </a:r>
            <a:endParaRPr lang="ru-RU" dirty="0"/>
          </a:p>
        </p:txBody>
      </p:sp>
      <p:pic>
        <p:nvPicPr>
          <p:cNvPr id="2050" name="Picture 2" descr="https://cloud.prezentacii.org/18/10/92010/images/screen15.jpg"/>
          <p:cNvPicPr>
            <a:picLocks noChangeAspect="1" noChangeArrowheads="1"/>
          </p:cNvPicPr>
          <p:nvPr/>
        </p:nvPicPr>
        <p:blipFill>
          <a:blip r:embed="rId2" cstate="print"/>
          <a:srcRect l="8654" t="27411" r="6731" b="16179"/>
          <a:stretch>
            <a:fillRect/>
          </a:stretch>
        </p:blipFill>
        <p:spPr bwMode="auto">
          <a:xfrm>
            <a:off x="1619672" y="3284984"/>
            <a:ext cx="633670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052736"/>
            <a:ext cx="7488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Игровое упражнение «Прокати мяч</a:t>
            </a:r>
            <a:r>
              <a:rPr lang="ru-RU" b="1" dirty="0" smtClean="0"/>
              <a:t>»</a:t>
            </a:r>
          </a:p>
          <a:p>
            <a:pPr algn="ctr"/>
            <a:endParaRPr lang="ru-RU" b="1" dirty="0" smtClean="0"/>
          </a:p>
          <a:p>
            <a:r>
              <a:rPr lang="ru-RU" dirty="0" smtClean="0"/>
              <a:t>Цель: Упражнять в прокатывании мяча. Развивать у детей</a:t>
            </a:r>
          </a:p>
          <a:p>
            <a:r>
              <a:rPr lang="ru-RU" dirty="0" smtClean="0"/>
              <a:t>наблюдательность, ловкость.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катить </a:t>
            </a:r>
            <a:r>
              <a:rPr lang="ru-RU" dirty="0" smtClean="0"/>
              <a:t>мяч «змейкой» (по прямой; по кругу, изменяя направление и т.п.)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одной </a:t>
            </a:r>
            <a:r>
              <a:rPr lang="ru-RU" dirty="0" smtClean="0"/>
              <a:t>или двумя руками.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026" name="Picture 2" descr="https://fsd.kopilkaurokov.ru/up/html/2021/04/09/k_607008f09f365/577777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627784" cy="278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4005064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«Догони и поймай мяч»</a:t>
            </a:r>
          </a:p>
          <a:p>
            <a:r>
              <a:rPr lang="ru-RU" dirty="0" smtClean="0"/>
              <a:t>Ребенок катит мяч из разных исходных положений: из положения стоя, сидя «по-турецки», в приседе, лежа на животе. Затем он догоняет мяч. Надо «догнать» до того, как мяч достиг веревки.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711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Nina</dc:creator>
  <cp:lastModifiedBy>Пользователь Windows</cp:lastModifiedBy>
  <cp:revision>5</cp:revision>
  <dcterms:created xsi:type="dcterms:W3CDTF">2021-11-02T06:57:30Z</dcterms:created>
  <dcterms:modified xsi:type="dcterms:W3CDTF">2021-11-02T07:41:12Z</dcterms:modified>
</cp:coreProperties>
</file>