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689F9-50BF-44E3-8AB4-E37EDF9C59F1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19576-4BCA-4D01-9F20-15921464F8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Мультимедийное</a:t>
            </a:r>
            <a:r>
              <a:rPr lang="ru-RU" dirty="0" smtClean="0"/>
              <a:t> дидактическое пособие для детей старшего дошкольного возраста. Автор: инструктор по физической </a:t>
            </a:r>
            <a:r>
              <a:rPr lang="ru-RU" smtClean="0"/>
              <a:t>культуре Куклина Н.А.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9576-4BCA-4D01-9F20-15921464F8D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Выбери из всех картинок флаг России (если ответ правильный, картинка увеличится в размере).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9576-4BCA-4D01-9F20-15921464F8D9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Выбери из всех картинок герб России (если ответ правильный, картинка увеличится в размере).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9576-4BCA-4D01-9F20-15921464F8D9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Выбери из всех картинок символы России (неправильный ответ-картинка исчезает, правильный – картинка покачивается).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9576-4BCA-4D01-9F20-15921464F8D9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всех изображений нужно выбрать здание-символ столицы России Москвы (если ответ правильный – картинка расширится, неправильный -исчезнет).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9576-4BCA-4D01-9F20-15921464F8D9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изображены блюда разных народов мира. Выбери блюда русской национальной кухни. (правильный ответ – картинка увеличивается в размере, неправильный исчезает).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9576-4BCA-4D01-9F20-15921464F8D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женские народные костюмы разных стран. Выбери из всех русский национальный костюм (останется только правильный ответ).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9576-4BCA-4D01-9F20-15921464F8D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Подведение итогов игры.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9576-4BCA-4D01-9F20-15921464F8D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9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63f7de13ac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54768"/>
            <a:ext cx="9144000" cy="6912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98072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МБДОУ «Детский сад общеразвивающего вида с приоритетным осуществлением деятельности по познавательно-речевому развитию № 37» г.Курска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1" y="2420888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Мультимедийное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дидактическое пособие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«Россия – Родина моя»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508518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Инструктор по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 физической культуре: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Куклина Нина Алексеевна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pic>
        <p:nvPicPr>
          <p:cNvPr id="4" name="Рисунок 3" descr="dcb15f05d6b2f60c73bdd7ba905c66f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32" y="0"/>
            <a:ext cx="360943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etwalls.ru-714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7984" y="2204864"/>
            <a:ext cx="2837862" cy="212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96552093_yaponiy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99592" y="1916832"/>
            <a:ext cx="3189446" cy="19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28988-alexfas0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92080" y="0"/>
            <a:ext cx="3635896" cy="204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fa48f61ee252c3a32739104ad89141d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520" y="4480314"/>
            <a:ext cx="3384376" cy="213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rippled-swedish-flag-72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364088" y="4509120"/>
            <a:ext cx="3384376" cy="21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gerb_rf_4_big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188640"/>
            <a:ext cx="2369884" cy="2880320"/>
          </a:xfrm>
          <a:prstGeom prst="rect">
            <a:avLst/>
          </a:prstGeom>
        </p:spPr>
      </p:pic>
      <p:pic>
        <p:nvPicPr>
          <p:cNvPr id="4" name="Рисунок 3" descr="120px-Imperial_Seal_of_Japan.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35896" y="2060848"/>
            <a:ext cx="2232248" cy="2232248"/>
          </a:xfrm>
          <a:prstGeom prst="rect">
            <a:avLst/>
          </a:prstGeom>
        </p:spPr>
      </p:pic>
      <p:pic>
        <p:nvPicPr>
          <p:cNvPr id="5" name="Рисунок 4" descr="GermConfederation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188640"/>
            <a:ext cx="2376264" cy="3036866"/>
          </a:xfrm>
          <a:prstGeom prst="rect">
            <a:avLst/>
          </a:prstGeom>
        </p:spPr>
      </p:pic>
      <p:pic>
        <p:nvPicPr>
          <p:cNvPr id="7" name="Рисунок 6" descr="gerb_se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1" y="3608080"/>
            <a:ext cx="3096344" cy="3022487"/>
          </a:xfrm>
          <a:prstGeom prst="rect">
            <a:avLst/>
          </a:prstGeom>
        </p:spPr>
      </p:pic>
      <p:pic>
        <p:nvPicPr>
          <p:cNvPr id="8" name="Рисунок 7" descr="Emblem_of_Italy.svg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40152" y="3284984"/>
            <a:ext cx="2952328" cy="33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44671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620688"/>
            <a:ext cx="1522840" cy="2191026"/>
          </a:xfrm>
          <a:prstGeom prst="rect">
            <a:avLst/>
          </a:prstGeom>
        </p:spPr>
      </p:pic>
      <p:pic>
        <p:nvPicPr>
          <p:cNvPr id="4" name="Рисунок 3" descr="1970424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4653136"/>
            <a:ext cx="2632518" cy="1752270"/>
          </a:xfrm>
          <a:prstGeom prst="rect">
            <a:avLst/>
          </a:prstGeom>
        </p:spPr>
      </p:pic>
      <p:pic>
        <p:nvPicPr>
          <p:cNvPr id="5" name="Рисунок 4" descr="17052509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00192" y="404664"/>
            <a:ext cx="2067694" cy="2756925"/>
          </a:xfrm>
          <a:prstGeom prst="rect">
            <a:avLst/>
          </a:prstGeom>
        </p:spPr>
      </p:pic>
      <p:pic>
        <p:nvPicPr>
          <p:cNvPr id="6" name="Рисунок 5" descr="13289946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03848" y="1628800"/>
            <a:ext cx="2438405" cy="2252477"/>
          </a:xfrm>
          <a:prstGeom prst="rect">
            <a:avLst/>
          </a:prstGeom>
        </p:spPr>
      </p:pic>
      <p:pic>
        <p:nvPicPr>
          <p:cNvPr id="7" name="Рисунок 6" descr="0_175be4_1208af1f_orig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67544" y="3356992"/>
            <a:ext cx="1872208" cy="3157870"/>
          </a:xfrm>
          <a:prstGeom prst="rect">
            <a:avLst/>
          </a:prstGeom>
        </p:spPr>
      </p:pic>
      <p:pic>
        <p:nvPicPr>
          <p:cNvPr id="8" name="Рисунок 7" descr="kemguru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56176" y="3573016"/>
            <a:ext cx="2154848" cy="277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5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5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5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5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D75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D75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573885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0"/>
            <a:ext cx="3895169" cy="2664295"/>
          </a:xfrm>
          <a:prstGeom prst="rect">
            <a:avLst/>
          </a:prstGeom>
        </p:spPr>
      </p:pic>
      <p:pic>
        <p:nvPicPr>
          <p:cNvPr id="5" name="Рисунок 4" descr="580b585b2edbce24c47b2d5e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2780928"/>
            <a:ext cx="3810000" cy="3810000"/>
          </a:xfrm>
          <a:prstGeom prst="rect">
            <a:avLst/>
          </a:prstGeom>
        </p:spPr>
      </p:pic>
      <p:pic>
        <p:nvPicPr>
          <p:cNvPr id="6" name="Рисунок 5" descr="Zolotye-vorota-T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8024" y="980728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litefon.ru-3511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60032" y="3573016"/>
            <a:ext cx="391723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72200" y="908720"/>
            <a:ext cx="2459467" cy="1765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764704"/>
            <a:ext cx="2738367" cy="192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orsch-500x50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44208" y="4437112"/>
            <a:ext cx="2165226" cy="2165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izza_03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4437112"/>
            <a:ext cx="2664296" cy="1948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0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987824" y="1700808"/>
            <a:ext cx="3334891" cy="1781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2140109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491880" y="3789040"/>
            <a:ext cx="2473885" cy="157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9592" y="1052736"/>
            <a:ext cx="1296144" cy="3540184"/>
          </a:xfrm>
          <a:prstGeom prst="rect">
            <a:avLst/>
          </a:prstGeom>
        </p:spPr>
      </p:pic>
      <p:pic>
        <p:nvPicPr>
          <p:cNvPr id="4" name="Рисунок 3" descr="78659_russkii-kostum-vektor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12160" y="2492896"/>
            <a:ext cx="2958841" cy="3765798"/>
          </a:xfrm>
          <a:prstGeom prst="rect">
            <a:avLst/>
          </a:prstGeom>
        </p:spPr>
      </p:pic>
      <p:pic>
        <p:nvPicPr>
          <p:cNvPr id="5" name="Рисунок 4" descr="0_f6313_367826b2_XL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32282" y="2636912"/>
            <a:ext cx="2228901" cy="3510080"/>
          </a:xfrm>
          <a:prstGeom prst="rect">
            <a:avLst/>
          </a:prstGeom>
        </p:spPr>
      </p:pic>
      <p:pic>
        <p:nvPicPr>
          <p:cNvPr id="6" name="Рисунок 5" descr="60804db5ef10b6474b7099f4409276bd_bp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60032" y="764704"/>
            <a:ext cx="1656184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1484784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Спасибо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за игру!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Вы молодцы!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4" name="Рисунок 3" descr="257314_blog-111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2276872"/>
            <a:ext cx="3909814" cy="390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188</Words>
  <Application>Microsoft Office PowerPoint</Application>
  <PresentationFormat>Экран (4:3)</PresentationFormat>
  <Paragraphs>27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</dc:creator>
  <cp:lastModifiedBy>Mir</cp:lastModifiedBy>
  <cp:revision>42</cp:revision>
  <dcterms:created xsi:type="dcterms:W3CDTF">2017-06-04T10:42:14Z</dcterms:created>
  <dcterms:modified xsi:type="dcterms:W3CDTF">2017-06-15T05:16:46Z</dcterms:modified>
</cp:coreProperties>
</file>