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ДИДАКТИЧЕСКОЕ ПОСОБИЕ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«Чемпион»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pic>
        <p:nvPicPr>
          <p:cNvPr id="4" name="Содержимое 3" descr="template_ma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МБДОУ «Детский сад общеразвивающего вида с приоритетным осуществлением деятельности по познавательно-речевому развитию №37»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65313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Автор : инструктор по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физической культуре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Куклина</a:t>
            </a:r>
          </a:p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Нина Алексеевна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7" y="1700808"/>
            <a:ext cx="8136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ПОСОБИЕ «СПОРТИВНЫЙ КАЛЕЙДОСКОП»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xing-r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6176" y="260647"/>
            <a:ext cx="2734691" cy="190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ole-dlya-golf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2420888"/>
            <a:ext cx="2839106" cy="189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ryzhki-v-vodu-vyshk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3" y="2420889"/>
            <a:ext cx="2952328" cy="182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assey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4725144"/>
            <a:ext cx="2941683" cy="196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и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443711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жд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1" y="476672"/>
            <a:ext cx="2952328" cy="165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47865" y="2420889"/>
            <a:ext cx="2520280" cy="1784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tdoor-basketball-court-l-67e0a201d18057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3933056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ettach4(3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0648"/>
            <a:ext cx="35632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40050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ennis-courts-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00452" y="260648"/>
            <a:ext cx="355251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5" y="2420889"/>
            <a:ext cx="2520280" cy="1784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11719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212976"/>
            <a:ext cx="3622358" cy="3438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196706">
            <a:off x="395536" y="1294602"/>
            <a:ext cx="612068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МОЛОДЦЫ!!!</a:t>
            </a:r>
            <a:endParaRPr lang="ru-RU" sz="6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5" name="Рисунок 4" descr="201qnQQ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9132" y="1340768"/>
            <a:ext cx="4264868" cy="426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0232" y="2996952"/>
            <a:ext cx="211223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137336-american-football-isolated-laying-in-the-summer-gras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188640"/>
            <a:ext cx="2083663" cy="138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ports_Golf_3672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4869160"/>
            <a:ext cx="2411760" cy="150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5776" y="5085184"/>
            <a:ext cx="182420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хоккей на трав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568" y="1556792"/>
            <a:ext cx="1423045" cy="142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С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3429000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И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99992" y="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5196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48264" y="980728"/>
            <a:ext cx="1479365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3D-Women-Question-01-1024x1024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771800" y="1556792"/>
            <a:ext cx="364502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88245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48472" cy="290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7273" y="3789040"/>
            <a:ext cx="423340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2880320" cy="187220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132856"/>
            <a:ext cx="1872208" cy="237626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933056"/>
            <a:ext cx="1512168" cy="187220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3687608" cy="240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1412776"/>
            <a:ext cx="1224136" cy="122413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628800"/>
            <a:ext cx="318621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772816"/>
            <a:ext cx="2736304" cy="100811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enny+Coomes+2012+ISU+World+Figure+Skating+to5KAgIZNsT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4077072"/>
            <a:ext cx="3771900" cy="2406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5229200"/>
            <a:ext cx="2232248" cy="115212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6176" y="4509120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н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2564904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4653136"/>
            <a:ext cx="27447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88640"/>
            <a:ext cx="2497460" cy="24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KK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188640"/>
            <a:ext cx="311463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260648"/>
            <a:ext cx="302282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180-337x337-3784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88640"/>
            <a:ext cx="2838822" cy="207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4653136"/>
            <a:ext cx="30737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62be8d730453c1d4d970d53101bc21c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797152"/>
            <a:ext cx="3233936" cy="18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Котя\Desktop\ЛЕТНИЕ ВИДЫ СПОРТА ФОТО\хо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348880"/>
            <a:ext cx="4402460" cy="21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476672"/>
            <a:ext cx="3716018" cy="287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0377665-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37795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3789040"/>
            <a:ext cx="366239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27020071-archery_36_inch_10lb_starter_bow_and_arrow_set_image_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3501008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3" y="260647"/>
            <a:ext cx="2986842" cy="1990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XKLwtzbr2kn7ay18HP4dDFq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32656"/>
            <a:ext cx="3414900" cy="1904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2348880"/>
            <a:ext cx="3272209" cy="2179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ж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276872"/>
            <a:ext cx="3347864" cy="2328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8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80112" y="4653136"/>
            <a:ext cx="3408425" cy="1920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4509120"/>
            <a:ext cx="3419872" cy="213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"/>
            <a:ext cx="3179068" cy="2266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39D60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0"/>
            <a:ext cx="3420660" cy="2445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09338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2420888"/>
            <a:ext cx="324162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-575x4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481389"/>
            <a:ext cx="3170653" cy="2376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76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8104" y="4593332"/>
            <a:ext cx="3402636" cy="226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ki-jumping-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2204864"/>
            <a:ext cx="307234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ЗЕЛЕНАЯ">
      <a:dk1>
        <a:sysClr val="windowText" lastClr="000000"/>
      </a:dk1>
      <a:lt1>
        <a:sysClr val="window" lastClr="FFFFFF"/>
      </a:lt1>
      <a:dk2>
        <a:srgbClr val="93D47E"/>
      </a:dk2>
      <a:lt2>
        <a:srgbClr val="B0DFA0"/>
      </a:lt2>
      <a:accent1>
        <a:srgbClr val="7CCA62"/>
      </a:accent1>
      <a:accent2>
        <a:srgbClr val="92D050"/>
      </a:accent2>
      <a:accent3>
        <a:srgbClr val="BDE296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B0DFA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38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ДИДАКТИЧЕСКОЕ ПОСОБИЕ  «Чемпион»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 «Чемпион»  по формированию у дошкольников старшего возраста элементарных норм и правил ЗОЖ</dc:title>
  <dc:creator>Mir</dc:creator>
  <cp:lastModifiedBy>Mir</cp:lastModifiedBy>
  <cp:revision>58</cp:revision>
  <dcterms:created xsi:type="dcterms:W3CDTF">2017-05-01T12:39:24Z</dcterms:created>
  <dcterms:modified xsi:type="dcterms:W3CDTF">2017-05-25T19:19:02Z</dcterms:modified>
</cp:coreProperties>
</file>