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0" r:id="rId3"/>
    <p:sldId id="257" r:id="rId4"/>
    <p:sldId id="259" r:id="rId5"/>
    <p:sldId id="263" r:id="rId6"/>
    <p:sldId id="258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>
                <a:alpha val="86000"/>
              </a:srgbClr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229200"/>
            <a:ext cx="7451168" cy="1296144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Инструктор ФК: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Куклина Нина Алексеевна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6064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МБДОУ «Детский сад общеразвивающего вида №37» г.Курск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Рисунок 6" descr="dVde-jXe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8424936" cy="3051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39552" y="692696"/>
            <a:ext cx="8208912" cy="91440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Наклон вперед стоя на гимнастической скамейке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(от </a:t>
            </a:r>
            <a:r>
              <a:rPr lang="ru-RU" sz="2400" b="1" dirty="0" smtClean="0">
                <a:solidFill>
                  <a:srgbClr val="C00000"/>
                </a:solidFill>
              </a:rPr>
              <a:t> уровня </a:t>
            </a:r>
            <a:r>
              <a:rPr lang="ru-RU" sz="2400" b="1" dirty="0" smtClean="0">
                <a:solidFill>
                  <a:srgbClr val="C00000"/>
                </a:solidFill>
              </a:rPr>
              <a:t>скамьи, см)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A2dxES0SPFA.jpg"/>
          <p:cNvPicPr>
            <a:picLocks noChangeAspect="1"/>
          </p:cNvPicPr>
          <p:nvPr/>
        </p:nvPicPr>
        <p:blipFill>
          <a:blip r:embed="rId2" cstate="print"/>
          <a:srcRect t="21673" r="63768" b="12820"/>
          <a:stretch>
            <a:fillRect/>
          </a:stretch>
        </p:blipFill>
        <p:spPr>
          <a:xfrm>
            <a:off x="539552" y="1484784"/>
            <a:ext cx="2880320" cy="368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F:\Воспитатель года\Картинки презентация\Наклон-вперед-ГТО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40000" contrast="40000"/>
          </a:blip>
          <a:srcRect/>
          <a:stretch>
            <a:fillRect/>
          </a:stretch>
        </p:blipFill>
        <p:spPr bwMode="auto">
          <a:xfrm>
            <a:off x="5004048" y="2780928"/>
            <a:ext cx="3602037" cy="3602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403648" y="692696"/>
            <a:ext cx="6552728" cy="914400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Челночный бег 3х10 м (с)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F:\Воспитатель года\Картинки презентация\310db9b81c969720b39dba8df22e0d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5291"/>
            <a:ext cx="3491880" cy="3202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F:\Воспитатель года\Картинки презентация\computer-icons-running-symbol-track-field-sport-run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363" y="3717032"/>
            <a:ext cx="2916637" cy="3140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s://sun9-60.userapi.com/ihAXaKHsAuJYMI8Do8rtaKWQvc8BS3_B1Quwsw/lVu8XDT3M5Y.jpg"/>
          <p:cNvPicPr>
            <a:picLocks noChangeAspect="1" noChangeArrowheads="1"/>
          </p:cNvPicPr>
          <p:nvPr/>
        </p:nvPicPr>
        <p:blipFill>
          <a:blip r:embed="rId4" cstate="print"/>
          <a:srcRect l="61330" t="3541" r="2372" b="7936"/>
          <a:stretch>
            <a:fillRect/>
          </a:stretch>
        </p:blipFill>
        <p:spPr bwMode="auto">
          <a:xfrm>
            <a:off x="3779912" y="1484784"/>
            <a:ext cx="208823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Воспитатель года\Картинки презентация\hello_html_34a00e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81128"/>
            <a:ext cx="3347864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" descr="F:\Воспитатель года\Картинки презентация\METANIE-MYACHA-VESOM-150-GRAMM-METANIE-SPORTIVNOGO-SNARYADA-VESOM-500-700-GRAMM.pn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6047656" y="3761656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27584" y="476672"/>
            <a:ext cx="8028384" cy="1008112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Метание теннисного мяча в цель,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дистанция 6 м (количество </a:t>
            </a:r>
            <a:r>
              <a:rPr lang="ru-RU" sz="2400" dirty="0" smtClean="0">
                <a:solidFill>
                  <a:srgbClr val="C00000"/>
                </a:solidFill>
              </a:rPr>
              <a:t>попаданий 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s://sport.mouhta.ru/upload/medialibrary/305/305ab79241df3c705874838795c0c969.jpg"/>
          <p:cNvPicPr>
            <a:picLocks noChangeAspect="1" noChangeArrowheads="1"/>
          </p:cNvPicPr>
          <p:nvPr/>
        </p:nvPicPr>
        <p:blipFill>
          <a:blip r:embed="rId4" cstate="print"/>
          <a:srcRect l="58326" t="14911" b="9043"/>
          <a:stretch>
            <a:fillRect/>
          </a:stretch>
        </p:blipFill>
        <p:spPr bwMode="auto">
          <a:xfrm>
            <a:off x="3491880" y="1412776"/>
            <a:ext cx="2304256" cy="3162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27584" y="476672"/>
            <a:ext cx="8028384" cy="1008112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548681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Сгибание и разгибание рук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 упоре лежа на полу (количество раз)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1" descr="F:\Воспитатель года\Картинки презентация\B_01_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80" y="3861048"/>
            <a:ext cx="2756209" cy="2812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.jfif"/>
          <p:cNvPicPr>
            <a:picLocks noChangeAspect="1"/>
          </p:cNvPicPr>
          <p:nvPr/>
        </p:nvPicPr>
        <p:blipFill>
          <a:blip r:embed="rId3" cstate="print"/>
          <a:srcRect l="27163" t="45542" r="38975" b="12101"/>
          <a:stretch>
            <a:fillRect/>
          </a:stretch>
        </p:blipFill>
        <p:spPr>
          <a:xfrm>
            <a:off x="3275856" y="1340768"/>
            <a:ext cx="298387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https://img2.freepng.ru/20180501/agq/kisspng-fitness-centre-computer-icons-physical-fitness-5ae829cc1d4b35.97661525152516449212.jpg"/>
          <p:cNvPicPr>
            <a:picLocks noChangeAspect="1" noChangeArrowheads="1"/>
          </p:cNvPicPr>
          <p:nvPr/>
        </p:nvPicPr>
        <p:blipFill>
          <a:blip r:embed="rId4" cstate="print"/>
          <a:srcRect l="18334" t="17308" r="19999" b="14903"/>
          <a:stretch>
            <a:fillRect/>
          </a:stretch>
        </p:blipFill>
        <p:spPr bwMode="auto">
          <a:xfrm>
            <a:off x="5004048" y="4077072"/>
            <a:ext cx="3938485" cy="2501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Vu8XDT3M5Y.jpg"/>
          <p:cNvPicPr>
            <a:picLocks noChangeAspect="1"/>
          </p:cNvPicPr>
          <p:nvPr/>
        </p:nvPicPr>
        <p:blipFill>
          <a:blip r:embed="rId2" cstate="print"/>
          <a:srcRect l="4941" t="30082" r="61265" b="11492"/>
          <a:stretch>
            <a:fillRect/>
          </a:stretch>
        </p:blipFill>
        <p:spPr>
          <a:xfrm>
            <a:off x="3354410" y="1772816"/>
            <a:ext cx="2441726" cy="2984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F:\Воспитатель года\Картинки презентация\young-man-doing-sit-ups-sport-exercises-training-vector-15417587.jpg"/>
          <p:cNvPicPr>
            <a:picLocks noChangeAspect="1" noChangeArrowheads="1"/>
          </p:cNvPicPr>
          <p:nvPr/>
        </p:nvPicPr>
        <p:blipFill>
          <a:blip r:embed="rId3" cstate="print"/>
          <a:srcRect l="6696" t="13641" r="7589" b="25595"/>
          <a:stretch>
            <a:fillRect/>
          </a:stretch>
        </p:blipFill>
        <p:spPr bwMode="auto">
          <a:xfrm>
            <a:off x="323528" y="4365104"/>
            <a:ext cx="2952328" cy="226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547664" y="692696"/>
            <a:ext cx="6264696" cy="1224136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Поднимание туловища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из положения лежа на спине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(количество раз за 1 мин.)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F:\Воспитатель года\Картинки презентация\e936cd0726594710711f6be2a3fc1dd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09120"/>
            <a:ext cx="2801312" cy="2098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547664" y="692696"/>
            <a:ext cx="6264696" cy="1224136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Бег на лыжах на 1 км (мин.с)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3" descr="F:\Воспитатель года\Картинки презентация\image8dkldzoh_586eedd592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536" y="3501008"/>
            <a:ext cx="2043739" cy="2890135"/>
          </a:xfrm>
          <a:prstGeom prst="rect">
            <a:avLst/>
          </a:prstGeom>
          <a:noFill/>
        </p:spPr>
      </p:pic>
      <p:pic>
        <p:nvPicPr>
          <p:cNvPr id="4" name="Picture 2" descr="F:\Воспитатель года\Картинки презентация\kisspng-cross-country-skiing-trail-ski-touring-clip-art-skiing-5ab6b7459dc8c1.26685220152192390964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3024336" cy="2889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dsmolodost.ru/upload/image/%D0%93%D0%A2%D0%9E_%D0%BB%D1%8B%D0%B6%D0%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916832"/>
            <a:ext cx="1656184" cy="3138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259632" y="764704"/>
            <a:ext cx="6984776" cy="2043608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836712"/>
            <a:ext cx="5382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Для здоровья важен спорт,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Чтоб болезням дать отпор.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Нужно спортом заниматься,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 здоровым оставаться!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г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005572"/>
            <a:ext cx="734481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27584" y="908720"/>
            <a:ext cx="7920880" cy="1368152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Привет, друзья! </a:t>
            </a:r>
          </a:p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Мы команда талисманы ГТО.</a:t>
            </a:r>
          </a:p>
          <a:p>
            <a:pPr algn="ctr"/>
            <a:r>
              <a:rPr lang="ru-RU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Давайте знакомиться!</a:t>
            </a:r>
            <a:endParaRPr lang="ru-RU" sz="24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5" name="Рисунок 4" descr="scale_120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36912"/>
            <a:ext cx="813690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79513" y="4365104"/>
            <a:ext cx="5112568" cy="1944216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ГТО – комплекс упражнений, направленный на повышение физической подготовки человека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s://fs00.infourok.ru/images/doc/273/278086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05064"/>
            <a:ext cx="3312368" cy="2630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ьная выноска 9"/>
          <p:cNvSpPr/>
          <p:nvPr/>
        </p:nvSpPr>
        <p:spPr>
          <a:xfrm rot="1553014">
            <a:off x="4356614" y="720051"/>
            <a:ext cx="3217123" cy="2513538"/>
          </a:xfrm>
          <a:prstGeom prst="wedgeEllipseCallou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Что такое ГТО?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1" name="Рисунок 10" descr="yar_7166_0.jpg"/>
          <p:cNvPicPr>
            <a:picLocks noChangeAspect="1"/>
          </p:cNvPicPr>
          <p:nvPr/>
        </p:nvPicPr>
        <p:blipFill>
          <a:blip r:embed="rId3" cstate="print"/>
          <a:srcRect r="64175" b="388"/>
          <a:stretch>
            <a:fillRect/>
          </a:stretch>
        </p:blipFill>
        <p:spPr>
          <a:xfrm>
            <a:off x="1691680" y="404664"/>
            <a:ext cx="1944216" cy="360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427984" y="260648"/>
            <a:ext cx="4536504" cy="6192688"/>
          </a:xfrm>
          <a:prstGeom prst="round2Diag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https://nsdushor.yam.sportsng.ru/media/2021/03/22/1249269025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400044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4008" y="620688"/>
            <a:ext cx="4176464" cy="563231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Расскажу вам для чего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Сдаём мы нормы ГТО: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Чтоб здоровье укреплять,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Патриотами чтоб стать.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Нужно ведь спортивным быть,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Чтоб Россию защитить!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Чтоб спортсменов стало много,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Чтобы жили люди долго,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Чтобы знал и стар, и млад,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Что здоровье – это клад!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 посмотрим - кто кого!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Все на сдачу ГТО!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6220c43c01e56e3c9f257a8f801df4d-e1613744289866.jpg"/>
          <p:cNvPicPr>
            <a:picLocks noChangeAspect="1"/>
          </p:cNvPicPr>
          <p:nvPr/>
        </p:nvPicPr>
        <p:blipFill>
          <a:blip r:embed="rId2" cstate="print"/>
          <a:srcRect l="78350" t="9841"/>
          <a:stretch>
            <a:fillRect/>
          </a:stretch>
        </p:blipFill>
        <p:spPr>
          <a:xfrm>
            <a:off x="6804248" y="1412776"/>
            <a:ext cx="1979712" cy="517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51520" y="1484784"/>
            <a:ext cx="5112568" cy="1296144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Комплекс норм ГТО может сдать любой физически подготовленный человек от 6-70 лет и старше. Всего 11 ступеней ГТО в соответствии с возрастной группой.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9618" y="2924944"/>
            <a:ext cx="5016558" cy="3762418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 rot="18932190">
            <a:off x="5342927" y="-85036"/>
            <a:ext cx="1537388" cy="2632341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Кто может сдавать нормативы ГТО?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19675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1 ступень ГТО 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24744"/>
            <a:ext cx="7854696" cy="7920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Участники – мальчики и девочки от 6-8 лет.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061017.jpg"/>
          <p:cNvPicPr>
            <a:picLocks noChangeAspect="1"/>
          </p:cNvPicPr>
          <p:nvPr/>
        </p:nvPicPr>
        <p:blipFill>
          <a:blip r:embed="rId2" cstate="print"/>
          <a:srcRect r="3574" b="6951"/>
          <a:stretch>
            <a:fillRect/>
          </a:stretch>
        </p:blipFill>
        <p:spPr>
          <a:xfrm>
            <a:off x="4695750" y="1772816"/>
            <a:ext cx="3584153" cy="4933127"/>
          </a:xfrm>
          <a:prstGeom prst="rect">
            <a:avLst/>
          </a:prstGeom>
        </p:spPr>
      </p:pic>
      <p:pic>
        <p:nvPicPr>
          <p:cNvPr id="5" name="Рисунок 4" descr="125.jpg"/>
          <p:cNvPicPr>
            <a:picLocks noChangeAspect="1"/>
          </p:cNvPicPr>
          <p:nvPr/>
        </p:nvPicPr>
        <p:blipFill>
          <a:blip r:embed="rId3" cstate="print"/>
          <a:srcRect t="20246" r="65432"/>
          <a:stretch>
            <a:fillRect/>
          </a:stretch>
        </p:blipFill>
        <p:spPr>
          <a:xfrm>
            <a:off x="611560" y="2852936"/>
            <a:ext cx="211824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t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532" y="404664"/>
            <a:ext cx="842493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411760" y="2924944"/>
            <a:ext cx="6264696" cy="2304256"/>
          </a:xfrm>
          <a:prstGeom prst="round2Diag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Чтобы получить золотой значок ГТО, мальчикам и девочкам нужно выполнить 7 испытаний.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Чтобы получить серебряный и бронзовый значок, нужно успешно пройти 6 испытаний.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46220c43c01e56e3c9f257a8f801df4d-e1613744289866.jpg"/>
          <p:cNvPicPr>
            <a:picLocks noChangeAspect="1"/>
          </p:cNvPicPr>
          <p:nvPr/>
        </p:nvPicPr>
        <p:blipFill>
          <a:blip r:embed="rId2" cstate="print"/>
          <a:srcRect t="1617" r="73118"/>
          <a:stretch>
            <a:fillRect/>
          </a:stretch>
        </p:blipFill>
        <p:spPr>
          <a:xfrm>
            <a:off x="467544" y="2996952"/>
            <a:ext cx="1531442" cy="351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ьная выноска 6"/>
          <p:cNvSpPr/>
          <p:nvPr/>
        </p:nvSpPr>
        <p:spPr>
          <a:xfrm>
            <a:off x="1043608" y="404664"/>
            <a:ext cx="3384376" cy="2448272"/>
          </a:xfrm>
          <a:prstGeom prst="wedgeEllipseCallou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Как получить значок ГТО?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7544" y="836712"/>
            <a:ext cx="8064896" cy="1130424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Прыжок в длину с </a:t>
            </a:r>
            <a:r>
              <a:rPr lang="ru-RU" sz="2400" b="1" dirty="0" smtClean="0">
                <a:solidFill>
                  <a:srgbClr val="C00000"/>
                </a:solidFill>
              </a:rPr>
              <a:t>места толчком </a:t>
            </a:r>
            <a:r>
              <a:rPr lang="ru-RU" sz="2400" b="1" dirty="0" smtClean="0">
                <a:solidFill>
                  <a:srgbClr val="C00000"/>
                </a:solidFill>
              </a:rPr>
              <a:t>двумя ногами (см)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F:\Воспитатель года\Картинки презентация\f_obj_bbce0ec7-3a49-45d1-b65b-4ff43ea3c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4221089"/>
            <a:ext cx="3515881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png-transparent-computer-icons-long-jump-sport-jumping-sports-miscellaneous-text-sp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14192"/>
            <a:ext cx="2843808" cy="2843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A2dxES0SPFA.jpg"/>
          <p:cNvPicPr>
            <a:picLocks noChangeAspect="1"/>
          </p:cNvPicPr>
          <p:nvPr/>
        </p:nvPicPr>
        <p:blipFill>
          <a:blip r:embed="rId4" cstate="print"/>
          <a:srcRect l="72529" t="9279" r="1186" b="19902"/>
          <a:stretch>
            <a:fillRect/>
          </a:stretch>
        </p:blipFill>
        <p:spPr>
          <a:xfrm>
            <a:off x="3995936" y="1916832"/>
            <a:ext cx="1728192" cy="3291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</TotalTime>
  <Words>229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1 ступень ГТО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ГТО?</dc:title>
  <dc:creator>Nina</dc:creator>
  <cp:lastModifiedBy>Пользователь Windows</cp:lastModifiedBy>
  <cp:revision>24</cp:revision>
  <dcterms:created xsi:type="dcterms:W3CDTF">2021-12-28T07:24:48Z</dcterms:created>
  <dcterms:modified xsi:type="dcterms:W3CDTF">2021-12-28T16:36:51Z</dcterms:modified>
</cp:coreProperties>
</file>