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ТЫ ПОТЕРЯЛСЯ</a:t>
            </a:r>
            <a:endParaRPr lang="ru-RU" dirty="0"/>
          </a:p>
        </p:txBody>
      </p:sp>
      <p:pic>
        <p:nvPicPr>
          <p:cNvPr id="4" name="Содержимое 3" descr="d00a1e9a46b82122403820bb8d594607--rubr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1403" y="1600200"/>
            <a:ext cx="4700837" cy="4187169"/>
          </a:xfrm>
        </p:spPr>
      </p:pic>
      <p:sp>
        <p:nvSpPr>
          <p:cNvPr id="5" name="TextBox 4"/>
          <p:cNvSpPr txBox="1"/>
          <p:nvPr/>
        </p:nvSpPr>
        <p:spPr>
          <a:xfrm>
            <a:off x="6084168" y="58772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инструктор по ФК:</a:t>
            </a:r>
          </a:p>
          <a:p>
            <a:pPr algn="r"/>
            <a:r>
              <a:rPr lang="ru-RU" dirty="0" smtClean="0"/>
              <a:t>Куклина Н.А.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вы думаете, почему плачет </a:t>
            </a:r>
            <a:r>
              <a:rPr lang="ru-RU" sz="2000" b="1" dirty="0" smtClean="0"/>
              <a:t>девочка?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поте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275" y="1771650"/>
            <a:ext cx="3981450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949280"/>
            <a:ext cx="756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Девочка пошла гулять с родителями и потерялась.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469224"/>
            <a:ext cx="698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много народу бывает в магазинах, на улицах, на вокзале. Все двигаются в разные стороны, спешат, толкаются. Чуть зазевался – тебя уже отнесло от мамы или папы. Все вокруг такие высокие, за ними ничего не видно. И шумно очень – не перекричишь, не дозовешься родителей. А еще легко потеряться там, где плохо видно друг друга. Например, в большом магазине с высокими стеллажами. Или в парке, в лесу с густыми кустами.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Страшно? Конечно!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25751231_5d5ed23511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852936"/>
            <a:ext cx="2880320" cy="37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 что делать, если ты вдруг потерялся? На это случай есть 5 важных правил, которые нужно знать. </a:t>
            </a:r>
          </a:p>
          <a:p>
            <a:endParaRPr lang="ru-RU" dirty="0" smtClean="0"/>
          </a:p>
          <a:p>
            <a:pPr algn="ctr"/>
            <a:r>
              <a:rPr lang="ru-RU" sz="2000" b="1" i="1" dirty="0" smtClean="0"/>
              <a:t>Правило №1. Оставайся на месте.</a:t>
            </a:r>
          </a:p>
          <a:p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nx96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1940360"/>
            <a:ext cx="4464496" cy="3871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609329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Взрослые, которые были с тобой, найдут так тебя быстрее.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Правило №2. Выучи свое имя и фамилию.</a:t>
            </a:r>
          </a:p>
          <a:p>
            <a:endParaRPr lang="ru-RU" sz="2000" b="1" i="1" dirty="0" smtClean="0"/>
          </a:p>
        </p:txBody>
      </p:sp>
      <p:pic>
        <p:nvPicPr>
          <p:cNvPr id="3" name="Рисунок 2" descr="inx960x640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100392" cy="31885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больших магазинах, аэропортах и вокзалах есть специальные службы, которые объявят по громкой связи твоё имя и фамилию, а также место, где родители тебя смогут забрать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Правило №3. Выучи номер телефона мамы и папы и домашний адрес. </a:t>
            </a:r>
          </a:p>
          <a:p>
            <a:r>
              <a:rPr lang="ru-RU" sz="2000" b="1" dirty="0" smtClean="0"/>
              <a:t>Продиктуй номер телефона взрослым, к которым ты обратился за помощью. </a:t>
            </a:r>
            <a:endParaRPr lang="ru-RU" sz="2000" b="1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308304" cy="2974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44522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 тут важно знать 4 правило. В котором говориться о том, к кому можно обращаться за помощью, если потерялся.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Правило №4. Обратись за помощью к людям в форменной одежде.</a:t>
            </a:r>
          </a:p>
          <a:p>
            <a:endParaRPr lang="ru-RU" sz="2000" b="1" dirty="0"/>
          </a:p>
        </p:txBody>
      </p:sp>
      <p:pic>
        <p:nvPicPr>
          <p:cNvPr id="3" name="Рисунок 2" descr="фор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88424" cy="3680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3012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может быть работник торгового центра, продавец, охранник, дворник, полицейский. А также можно попросить о помощи женщин с детьми.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193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Чтобы с тобой никогда не случилось неприятностей, запомни</a:t>
            </a:r>
          </a:p>
          <a:p>
            <a:r>
              <a:rPr lang="ru-RU" sz="2000" b="1" dirty="0" smtClean="0"/>
              <a:t> правило №5 </a:t>
            </a:r>
            <a:r>
              <a:rPr lang="ru-RU" sz="2000" dirty="0" smtClean="0"/>
              <a:t>в незнакомом и многолюдном месте </a:t>
            </a:r>
            <a:r>
              <a:rPr lang="ru-RU" sz="2000" b="1" dirty="0" smtClean="0"/>
              <a:t>Б</a:t>
            </a:r>
            <a:r>
              <a:rPr lang="ru-RU" sz="2000" b="1" dirty="0" smtClean="0"/>
              <a:t>удь всегда внимателен </a:t>
            </a:r>
            <a:r>
              <a:rPr lang="ru-RU" sz="2000" dirty="0" smtClean="0"/>
              <a:t>и тогда ты точно не потеряешься!</a:t>
            </a:r>
            <a:endParaRPr lang="ru-RU" sz="2000" dirty="0"/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596336" cy="442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question-mark-portable-network-graphics-clip-art-e-5d29519b341543.25350078156298895521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9" y="90872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что нужно делать, если ты потерялся?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</a:t>
            </a:r>
            <a:r>
              <a:rPr lang="ru-RU" sz="2000" b="1" dirty="0" smtClean="0"/>
              <a:t>к кому можно обратиться за помощью?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</a:t>
            </a:r>
            <a:r>
              <a:rPr lang="ru-RU" sz="2000" b="1" dirty="0" smtClean="0"/>
              <a:t>что нужно сообщить полицейскому или тем людям, которые вас нашли?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что нужно делать в незнакомых и многолюдных местах чтобы не потеряться? </a:t>
            </a:r>
          </a:p>
          <a:p>
            <a:pPr>
              <a:buFont typeface="Wingdings" pitchFamily="2" charset="2"/>
              <a:buChar char="v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358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ЕСЛИ ТЫ ПОТЕРЯЛСЯ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ТЫ ПОТЕРЯЛСЯ</dc:title>
  <dc:creator>Mir</dc:creator>
  <cp:lastModifiedBy>Mir</cp:lastModifiedBy>
  <cp:revision>22</cp:revision>
  <dcterms:created xsi:type="dcterms:W3CDTF">2019-12-07T11:51:26Z</dcterms:created>
  <dcterms:modified xsi:type="dcterms:W3CDTF">2019-12-07T13:46:55Z</dcterms:modified>
</cp:coreProperties>
</file>