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1AC07-94E9-452C-9E0F-E805E7A1A5FB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78B1-5D59-4D22-9E93-28D9DB1C8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612D6-4488-42F5-9E67-CF0023CE25E5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96497-F9CA-4506-9DAE-B46B8449E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11F55-1A86-4990-8320-06511912044B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17B0B-8A30-41D4-AD46-7CEC1506B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30985-0311-4A18-AD64-D0F3A3B73BAA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F01E8-0E39-4B58-9C7C-AD3925F9C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EF61F-5AD6-47B6-87F4-818FBFAB98B0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6E32A-BF0E-44C0-8829-F0F104285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39E82-E755-47FF-9AB5-B2B5715E2C78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35637-C5B3-408C-AFCA-12AD317DD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28592-7EEC-42A9-8599-E626542CC6DB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9D930-6848-48FE-AC55-89F30CE96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1C2AA-C39C-41DC-8334-57FD5A01D80B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B15D2-8976-4B82-A121-F23ADF3EB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DC52-59D9-4ACE-A4E0-9F0266543295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C5ABB-D75E-429C-9E04-6BD185EAF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C21D-1E69-493A-8457-6EF0248D585D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15F2F-A909-4EAA-A005-8A3CE23CD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23AFB-117B-45BE-9899-CBB18EE65FE5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F4A2E-1E17-4F6C-BC9E-F6B12A9DA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6D2D41-2F55-45AB-96BE-11B650656A8A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BE8A1-32CA-4ABA-B203-3819A1F02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0;&#1086;&#1090;&#1103;\Desktop\&#1052;&#1048;&#1050;&#1056;&#1054;&#1041;&#1067;%20&#1048;%20&#1042;&#1048;&#1056;&#1059;&#1057;&#1067;\&#1060;&#1080;&#1082;&#1089;&#1080;&#1082;&#1080;%20-%20&#1052;&#1080;&#1082;&#1088;&#1086;&#1073;&#1099;%20_%20&#1055;&#1086;&#1079;&#1085;&#1072;&#1074;&#1072;&#1090;&#1077;&#1083;&#1100;&#1085;&#1099;&#1077;%20&#1084;&#1091;&#1083;&#1100;&#1090;&#1080;&#1082;&#1080;%20&#1076;&#1083;&#1103;%20&#1076;&#1077;&#1090;&#1077;&#1081;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971600" y="260648"/>
            <a:ext cx="73448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</a:rPr>
              <a:t>ПРЕЗЕНТАЦИЯ ДЛЯ ДЕТЕЙ СТАРШЕГО ДОШКОЛЬНОГО ВОЗРАСТА</a:t>
            </a:r>
            <a:endParaRPr lang="ru-RU" sz="2400" b="1" dirty="0">
              <a:latin typeface="+mj-lt"/>
            </a:endParaRPr>
          </a:p>
          <a:p>
            <a:pPr algn="ctr"/>
            <a:r>
              <a:rPr lang="ru-RU" sz="2400" b="1" dirty="0">
                <a:latin typeface="+mj-lt"/>
              </a:rPr>
              <a:t>«МИКРОБЫ И ВИРУСЫ»</a:t>
            </a:r>
          </a:p>
        </p:txBody>
      </p:sp>
      <p:pic>
        <p:nvPicPr>
          <p:cNvPr id="3" name="Рисунок 2" descr="d288ee0923f70b27e6bb342fe8bec7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493912"/>
            <a:ext cx="5364088" cy="5364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156176" y="558924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+mn-lt"/>
              </a:rPr>
              <a:t>Инструктор ФК</a:t>
            </a:r>
          </a:p>
          <a:p>
            <a:pPr algn="r"/>
            <a:r>
              <a:rPr lang="ru-RU" b="1" dirty="0" smtClean="0">
                <a:latin typeface="+mn-lt"/>
              </a:rPr>
              <a:t>1 кв.категория</a:t>
            </a:r>
          </a:p>
          <a:p>
            <a:pPr algn="r"/>
            <a:r>
              <a:rPr lang="ru-RU" b="1" dirty="0" smtClean="0">
                <a:latin typeface="+mn-lt"/>
              </a:rPr>
              <a:t>Куклина Нина Алексеевна</a:t>
            </a:r>
            <a:endParaRPr lang="ru-RU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276872"/>
            <a:ext cx="45365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+mn-lt"/>
              </a:rPr>
              <a:t>Чтобы не заболеть и не встречаться с </a:t>
            </a:r>
            <a:r>
              <a:rPr lang="ru-RU" sz="2400" b="1" i="1" dirty="0" smtClean="0">
                <a:latin typeface="+mn-lt"/>
              </a:rPr>
              <a:t>      микробами</a:t>
            </a:r>
            <a:r>
              <a:rPr lang="ru-RU" sz="2400" b="1" i="1" dirty="0" smtClean="0">
                <a:latin typeface="+mn-lt"/>
              </a:rPr>
              <a:t>, нужно: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«Убирать свои игрушки, маме дома помогать.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Чистым ушком на подушку ночью лечь в свою кровать.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Кушать кашу чистой ложкой, за обедом не болтать.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Поиграв с пушистой кошкой, руки мыть не </a:t>
            </a:r>
            <a:r>
              <a:rPr lang="ru-RU" sz="2400" b="1" dirty="0" smtClean="0">
                <a:latin typeface="+mn-lt"/>
              </a:rPr>
              <a:t>забывать».</a:t>
            </a:r>
            <a:endParaRPr lang="ru-RU" sz="2400" b="1" dirty="0">
              <a:latin typeface="+mn-lt"/>
            </a:endParaRPr>
          </a:p>
        </p:txBody>
      </p:sp>
      <p:pic>
        <p:nvPicPr>
          <p:cNvPr id="5" name="Рисунок 4" descr="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67475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2852936"/>
            <a:ext cx="4572001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иру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2-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3889" y="2852936"/>
            <a:ext cx="7120112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 rot="19556871">
            <a:off x="2293712" y="683468"/>
            <a:ext cx="3333521" cy="2913941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Спасибо, ребята!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Вы мне очень помогли! Давайте вместе соблюдать правила безопасности, заботиться о своем здоровье. И тогда никакие микробы нам не навредят!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fiksiki-51-seriya-konservnaya-banka4.jpg.807a030792149fe449e9dcbd6b3042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 rot="19540429">
            <a:off x="412750" y="657225"/>
            <a:ext cx="3074988" cy="2413000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</a:rPr>
              <a:t>Здравствуйте ребята!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Мне очень нужна ваша помощь. А помочь мне вы сможете, после того как </a:t>
            </a:r>
            <a:r>
              <a:rPr lang="ru-RU" sz="2000" b="1" i="1" dirty="0">
                <a:solidFill>
                  <a:schemeClr val="tx1"/>
                </a:solidFill>
              </a:rPr>
              <a:t>посмотрите</a:t>
            </a:r>
            <a:r>
              <a:rPr lang="ru-RU" b="1" i="1" dirty="0">
                <a:solidFill>
                  <a:schemeClr val="tx1"/>
                </a:solidFill>
              </a:rPr>
              <a:t> видео про мою проблемную ситуацию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иксики - Микробы _ Познавательные мультики для дете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196752"/>
            <a:ext cx="7080786" cy="5310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404664"/>
            <a:ext cx="5038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+mn-lt"/>
              </a:rPr>
              <a:t>Мультфильм «</a:t>
            </a:r>
            <a:r>
              <a:rPr lang="ru-RU" sz="2400" b="1" dirty="0" err="1" smtClean="0">
                <a:latin typeface="+mn-lt"/>
              </a:rPr>
              <a:t>Фиксики</a:t>
            </a:r>
            <a:r>
              <a:rPr lang="ru-RU" sz="2400" b="1" dirty="0" smtClean="0">
                <a:latin typeface="+mn-lt"/>
              </a:rPr>
              <a:t> – микробы»</a:t>
            </a:r>
            <a:endParaRPr lang="ru-RU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" descr="maxresdefaul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 rot="19390025">
            <a:off x="513934" y="396481"/>
            <a:ext cx="2225657" cy="2707645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Внимание вопрос!</a:t>
            </a:r>
            <a:r>
              <a:rPr lang="ru-RU" sz="2000" i="1" dirty="0">
                <a:solidFill>
                  <a:schemeClr val="tx1"/>
                </a:solidFill>
              </a:rPr>
              <a:t/>
            </a:r>
            <a:br>
              <a:rPr lang="ru-RU" sz="2000" i="1" dirty="0">
                <a:solidFill>
                  <a:schemeClr val="tx1"/>
                </a:solidFill>
              </a:rPr>
            </a:br>
            <a:r>
              <a:rPr lang="ru-RU" sz="2000" b="1" i="1" dirty="0">
                <a:solidFill>
                  <a:schemeClr val="tx1"/>
                </a:solidFill>
              </a:rPr>
              <a:t>Зачем сегодня мама несколько раз подряд заставляла меня мыть руки!</a:t>
            </a:r>
            <a:endParaRPr lang="ru-RU" sz="2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1403350" y="549275"/>
            <a:ext cx="6769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По каким признакам мы может догадаться, что кто-то из нас заболел? Примерные ответы детей: (усталость, кашель, чихание, температура, насморк, головная боль, плохое настроение, слабость).</a:t>
            </a:r>
          </a:p>
        </p:txBody>
      </p:sp>
      <p:pic>
        <p:nvPicPr>
          <p:cNvPr id="6147" name="Рисунок 2" descr="0dc7c90a58e1e2fbf402b40bb0c91e8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890713"/>
            <a:ext cx="2166938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3" descr="aspirator-do-odkurzacz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292600"/>
            <a:ext cx="23812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4" descr="e08a89c08efb4a0076345ec9a31de0a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3068638"/>
            <a:ext cx="2544763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5" descr="Temperatura-u-rebenk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4365625"/>
            <a:ext cx="2297112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6" descr="-o9XjVJIaWY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1989138"/>
            <a:ext cx="240030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981075"/>
            <a:ext cx="6122987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468313" y="5013325"/>
            <a:ext cx="8280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При чихании разбрасывается, множество капелек слюны (до 40 тысяч), которые разлетаются на большое расстояние. Если человек болеет, то вместе со слюной он выбрасывает микробы и вирусы. Эти капельки слюны с микробами и вирусами могут долго находиться в воздухе, вместе с которым их вдыхают окружающие люди.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250825" y="260350"/>
            <a:ext cx="8569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Почему мы болеем? (не соблюдение правил личной гигиены, микробы попадают в организм)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611188" y="549275"/>
            <a:ext cx="7777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Когда мы трогаем руками друг друга и разные окружающие нас предметы, то микробы попадают на наши руки , а потом к нам в рот и в нос.</a:t>
            </a:r>
          </a:p>
        </p:txBody>
      </p:sp>
      <p:pic>
        <p:nvPicPr>
          <p:cNvPr id="8195" name="Рисунок 2" descr="nosebacteriagetty_73873203989718167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82871"/>
            <a:ext cx="3444056" cy="2408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Рисунок 3" descr="img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6599" y="1412776"/>
            <a:ext cx="3301140" cy="2475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Рисунок 4" descr="s120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833813"/>
            <a:ext cx="3096344" cy="273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Рисунок 5" descr="unnamed-1024x683-1024x68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837" y="4077072"/>
            <a:ext cx="3706902" cy="2472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bf8f012534289a128f966ca6dc09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1556792"/>
            <a:ext cx="6144683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5" name="Picture 1" descr="C:\Users\Котя\Desktop\Бактер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90750"/>
            <a:ext cx="3923928" cy="3867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 rot="1608359">
            <a:off x="5305452" y="489223"/>
            <a:ext cx="2799304" cy="2642423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Что нужно делать, чтобы микробы и плохие бактерии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не попали к нам в организм?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992889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Как уберечься от микробов и болезнетворных бактерий:</a:t>
            </a:r>
          </a:p>
          <a:p>
            <a:pPr algn="ctr"/>
            <a:endParaRPr lang="ru-RU" sz="2000" b="1" dirty="0" smtClean="0">
              <a:latin typeface="+mn-lt"/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+mn-lt"/>
              </a:rPr>
              <a:t> мыть руки по мере загрязнения/ после улицы, туалета, игр</a:t>
            </a:r>
          </a:p>
          <a:p>
            <a:r>
              <a:rPr lang="ru-RU" sz="2000" b="1" dirty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   с животными, перед едой;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не пользоваться чужими вещами;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есть мытые овощи и фрукты;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не пить сырую воду;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при чихании прикрывать рот и нос;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каждый день принимать душ;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2 раза в день чистить зубы;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+mn-lt"/>
              </a:rPr>
              <a:t>убирать в комнате;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проветривать комнату;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+mn-lt"/>
              </a:rPr>
              <a:t>гулять на свежем воздухе;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+mn-lt"/>
              </a:rPr>
              <a:t>заниматься физкультурой;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+mn-lt"/>
              </a:rPr>
              <a:t>укреплять иммунитет;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соблюдать режим дня.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3" name="Рисунок 2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636912"/>
            <a:ext cx="3952409" cy="397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313</Words>
  <Application>Microsoft Office PowerPoint</Application>
  <PresentationFormat>Экран (4:3)</PresentationFormat>
  <Paragraphs>36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Mir</dc:creator>
  <cp:lastModifiedBy>Mir</cp:lastModifiedBy>
  <cp:revision>28</cp:revision>
  <dcterms:created xsi:type="dcterms:W3CDTF">2020-03-24T11:02:32Z</dcterms:created>
  <dcterms:modified xsi:type="dcterms:W3CDTF">2020-03-24T18:12:56Z</dcterms:modified>
</cp:coreProperties>
</file>