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58" r:id="rId23"/>
    <p:sldId id="277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chemeClr val="accent2">
                <a:lumMod val="40000"/>
                <a:lumOff val="60000"/>
                <a:alpha val="57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085184"/>
            <a:ext cx="8456984" cy="1440160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sz="2400" b="1" i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по безопасности для детей </a:t>
            </a:r>
          </a:p>
          <a:p>
            <a:pPr algn="ctr"/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старшего дошкольного возраста</a:t>
            </a:r>
          </a:p>
          <a:p>
            <a:r>
              <a:rPr lang="ru-RU" sz="19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Инструктор по </a:t>
            </a:r>
          </a:p>
          <a:p>
            <a:r>
              <a:rPr lang="ru-RU" sz="19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физической культуре:</a:t>
            </a:r>
          </a:p>
          <a:p>
            <a:r>
              <a:rPr lang="ru-RU" sz="19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Куклина Нина Алексеевна</a:t>
            </a:r>
            <a:endParaRPr lang="ru-RU" sz="19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0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МБДОУ «Детский сад общеразвивающего вида с приоритетным осуществлением деятельности по познавательно-речевому развитию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детей № 37» г.Курска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620688"/>
            <a:ext cx="58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Рисунок 7" descr="7DBR_yvEI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052736"/>
            <a:ext cx="4107781" cy="3645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и безопасность не подходи к окн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627732" cy="5284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и безопасность не висни на мебел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995" y="908720"/>
            <a:ext cx="7886589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emeynaya-kuchka.ru/wp-content/uploads/2019/08/kartinki-pro-bezopasnost-detiam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8275230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и безопасность не ешь таблетки чуж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876731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безопасность не пей незнакомые жидк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8196500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артинки безопасность не суй в уши ниче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458081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артинки безопасность не засовывай в нос предме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56" y="620688"/>
            <a:ext cx="8688873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и безопасность не проткни ух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579677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артинки безопасность не бери в рот мелкие предме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340" y="836712"/>
            <a:ext cx="8601348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semeynaya-kuchka.ru/wp-content/uploads/2019/08/kartinki-o-bezopasnosti-detiam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637" y="476672"/>
            <a:ext cx="4139381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 descr="картинки безопасность не прищеми пальц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56992"/>
            <a:ext cx="4248472" cy="2692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4" name="Picture 6" descr="картинки безопасность не прищеми рук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8496" y="260648"/>
            <a:ext cx="424589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6" name="Picture 8" descr="картинки безопасность не засовывай пальцы в дверную щел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933056"/>
            <a:ext cx="4024399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39552" y="1075352"/>
            <a:ext cx="4392488" cy="344709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D2D29"/>
                </a:solidFill>
                <a:effectLst/>
                <a:cs typeface="Arial" pitchFamily="34" charset="0"/>
              </a:rPr>
              <a:t>Я остался один дома,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D2D29"/>
                </a:solidFill>
                <a:effectLst/>
                <a:cs typeface="Arial" pitchFamily="34" charset="0"/>
              </a:rPr>
              <a:t>Так начертано судьбой.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D2D29"/>
                </a:solidFill>
                <a:effectLst/>
                <a:cs typeface="Arial" pitchFamily="34" charset="0"/>
              </a:rPr>
              <a:t>Мне сказала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D2D29"/>
                </a:solidFill>
                <a:effectLst/>
                <a:cs typeface="Arial" pitchFamily="34" charset="0"/>
              </a:rPr>
              <a:t>мама: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D2D29"/>
                </a:solidFill>
                <a:effectLst/>
                <a:cs typeface="Arial" pitchFamily="34" charset="0"/>
              </a:rPr>
              <a:t>« Рома,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D2D29"/>
                </a:solidFill>
                <a:effectLst/>
                <a:cs typeface="Arial" pitchFamily="34" charset="0"/>
              </a:rPr>
              <a:t>Не возьму тебя с собой,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D2D29"/>
                </a:solidFill>
                <a:effectLst/>
                <a:cs typeface="Arial" pitchFamily="34" charset="0"/>
              </a:rPr>
              <a:t> Надо срочно на работу,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D2D29"/>
                </a:solidFill>
                <a:effectLst/>
                <a:cs typeface="Arial" pitchFamily="34" charset="0"/>
              </a:rPr>
              <a:t> Я, прошу, не трогай газ.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D2D29"/>
                </a:solidFill>
                <a:effectLst/>
                <a:cs typeface="Arial" pitchFamily="34" charset="0"/>
              </a:rPr>
              <a:t>Беспокоят и в субботу –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D2D29"/>
                </a:solidFill>
                <a:effectLst/>
                <a:cs typeface="Arial" pitchFamily="34" charset="0"/>
              </a:rPr>
              <a:t> Будь примерным ровно час».  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D2D29"/>
                </a:solidFill>
                <a:effectLst/>
                <a:cs typeface="Arial" pitchFamily="34" charset="0"/>
              </a:rPr>
              <a:t>Целый час без мамы дома,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D2D29"/>
                </a:solidFill>
                <a:effectLst/>
                <a:cs typeface="Arial" pitchFamily="34" charset="0"/>
              </a:rPr>
              <a:t>Чем я мог себя занять?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D2D29"/>
                </a:solidFill>
                <a:effectLst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844824"/>
            <a:ext cx="3619500" cy="45243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и безопасность не упад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652811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артинки безопасность смотри куда идеш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427387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i-pro-bezopasnost-detiam-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8461008" cy="5444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артинки безопасность не играй с огне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81950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 descr="картинки безопасность не начни пожа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8112" y="3356992"/>
            <a:ext cx="5424179" cy="3280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9" y="980728"/>
            <a:ext cx="8352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Какие опасности могут нас подстерегать дома?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Назовите предметы, которые нельзя трогать без взрослых.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Почему нельзя включать электроприборы, если ты один дома?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Какая беда может случится, если играть рядом с газовой плитой или крутить ручки на газовой плите?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Если с тобой случилась беда, куда нужно звонить?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Что нужно сказать при звонке в МЧС?</a:t>
            </a:r>
          </a:p>
          <a:p>
            <a:pPr marL="342900" indent="-342900">
              <a:buAutoNum type="arabicPeriod"/>
            </a:pP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3696617"/>
            <a:ext cx="3171440" cy="3161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0638"/>
            <a:ext cx="8664963" cy="64987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i-pro-bezopasnost-detiam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7812360" cy="4990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187623" y="332656"/>
            <a:ext cx="6480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Чтобы не случилось беды, когда ты один дома, 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нужно соблюдать простые правила безопасности. Сейчас мы познакомимся с этими правилами. 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Будь внимателен и запоминай!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i-pro-bezopasnost-detiam-8-768x4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8401475" cy="5371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i-pro-bezopasnost-detiam-10-768x4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052736"/>
            <a:ext cx="8129743" cy="5218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i-o-bezopasnosti-detiam-59-768x4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8260902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emeynaya-kuchka.ru/wp-content/uploads/2019/08/kartinki-pro-bezopasnost-detiam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8420089" cy="5304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безопасность не трогай электрическую лампочк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8179285" cy="5265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и безопасность не прыгай на дива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8391525" cy="566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134</TotalTime>
  <Words>173</Words>
  <Application>Microsoft Office PowerPoint</Application>
  <PresentationFormat>Экран (4:3)</PresentationFormat>
  <Paragraphs>28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ОДИН ДОМА</dc:title>
  <dc:creator>Mir</dc:creator>
  <cp:lastModifiedBy>Mir</cp:lastModifiedBy>
  <cp:revision>26</cp:revision>
  <dcterms:created xsi:type="dcterms:W3CDTF">2020-02-14T05:40:13Z</dcterms:created>
  <dcterms:modified xsi:type="dcterms:W3CDTF">2020-02-18T06:36:38Z</dcterms:modified>
</cp:coreProperties>
</file>