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71" r:id="rId9"/>
    <p:sldId id="262" r:id="rId10"/>
    <p:sldId id="265" r:id="rId11"/>
    <p:sldId id="263" r:id="rId12"/>
    <p:sldId id="273" r:id="rId13"/>
    <p:sldId id="266" r:id="rId14"/>
    <p:sldId id="272" r:id="rId15"/>
    <p:sldId id="274" r:id="rId16"/>
    <p:sldId id="275" r:id="rId17"/>
    <p:sldId id="267" r:id="rId18"/>
    <p:sldId id="269" r:id="rId19"/>
    <p:sldId id="270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5B106E36-FD25-4E2D-B0AA-010F637433A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5B106E36-FD25-4E2D-B0AA-010F637433A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60000">
              <a:schemeClr val="bg2">
                <a:shade val="92000"/>
                <a:satMod val="230000"/>
              </a:schemeClr>
            </a:gs>
            <a:gs pos="100000">
              <a:schemeClr val="bg2">
                <a:tint val="85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484784"/>
            <a:ext cx="6120680" cy="4703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83568" y="332656"/>
            <a:ext cx="9076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МБДОУ «Детский сад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 общеразвивающего вида №37 </a:t>
            </a:r>
          </a:p>
          <a:p>
            <a:pPr algn="ctr"/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г. Курск</a:t>
            </a:r>
            <a:endParaRPr lang="ru-RU" sz="2400"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1760" y="6165305"/>
            <a:ext cx="48965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>
                    <a:lumMod val="10000"/>
                  </a:schemeClr>
                </a:solidFill>
                <a:latin typeface="+mj-lt"/>
              </a:rPr>
              <a:t>Проект для детей 4-5 лет</a:t>
            </a:r>
            <a:endParaRPr lang="ru-RU" sz="2400" b="1" dirty="0">
              <a:solidFill>
                <a:schemeClr val="tx2">
                  <a:lumMod val="1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1547664" y="409951"/>
            <a:ext cx="6552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«Полезные продукты-овощи и фрукты»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_20211129_114350.jpg"/>
          <p:cNvPicPr>
            <a:picLocks noChangeAspect="1"/>
          </p:cNvPicPr>
          <p:nvPr/>
        </p:nvPicPr>
        <p:blipFill>
          <a:blip r:embed="rId2" cstate="print"/>
          <a:srcRect r="11915"/>
          <a:stretch>
            <a:fillRect/>
          </a:stretch>
        </p:blipFill>
        <p:spPr>
          <a:xfrm>
            <a:off x="4572000" y="1340768"/>
            <a:ext cx="439768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211129_1145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7999" y="4437112"/>
            <a:ext cx="4415982" cy="2038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11129_11455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5" y="1052736"/>
            <a:ext cx="4212469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11129_1142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537" y="3279445"/>
            <a:ext cx="4320480" cy="1994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-3c887e4503317e715e390685b16b364b-V.jpg"/>
          <p:cNvPicPr>
            <a:picLocks noChangeAspect="1"/>
          </p:cNvPicPr>
          <p:nvPr/>
        </p:nvPicPr>
        <p:blipFill>
          <a:blip r:embed="rId2" cstate="print"/>
          <a:srcRect l="17980" r="14593"/>
          <a:stretch>
            <a:fillRect/>
          </a:stretch>
        </p:blipFill>
        <p:spPr>
          <a:xfrm>
            <a:off x="6804248" y="0"/>
            <a:ext cx="2339752" cy="1951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115616" y="188641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Познавательно – исследовательский</a:t>
            </a:r>
          </a:p>
          <a:p>
            <a:pPr algn="ctr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досуг «Микробы в жизни человека»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211202_2150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1916832"/>
            <a:ext cx="2915816" cy="266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11202_2151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769768"/>
            <a:ext cx="3712413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2a85524b466e7a00810a1bff1310b8d4-V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08720"/>
            <a:ext cx="3675900" cy="2067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3876d6fd050a99f722597b630a83a004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4617132"/>
            <a:ext cx="2987824" cy="2240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-20211130-WA001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3928" y="3761656"/>
            <a:ext cx="2323710" cy="3096344"/>
          </a:xfrm>
          <a:prstGeom prst="rect">
            <a:avLst/>
          </a:prstGeom>
        </p:spPr>
      </p:pic>
      <p:pic>
        <p:nvPicPr>
          <p:cNvPr id="14" name="Рисунок 13" descr="IMG-c2f670db501c954f4b7a7ce6f583ab65-V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924944"/>
            <a:ext cx="3635896" cy="2045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-caa61f0613eb901eab706a630e2f8aaf-V.jpg"/>
          <p:cNvPicPr>
            <a:picLocks noChangeAspect="1"/>
          </p:cNvPicPr>
          <p:nvPr/>
        </p:nvPicPr>
        <p:blipFill>
          <a:blip r:embed="rId9" cstate="print"/>
          <a:srcRect r="11732"/>
          <a:stretch>
            <a:fillRect/>
          </a:stretch>
        </p:blipFill>
        <p:spPr>
          <a:xfrm>
            <a:off x="3563888" y="908720"/>
            <a:ext cx="270892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1960" y="2492896"/>
            <a:ext cx="4248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Упражнение в дыхательной гимнастике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211129_1148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3481" y="0"/>
            <a:ext cx="4680519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56992"/>
            <a:ext cx="4680521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11203_092832.jpg"/>
          <p:cNvPicPr>
            <a:picLocks noChangeAspect="1"/>
          </p:cNvPicPr>
          <p:nvPr/>
        </p:nvPicPr>
        <p:blipFill>
          <a:blip r:embed="rId4" cstate="print"/>
          <a:srcRect l="15956" t="1109" r="21851"/>
          <a:stretch>
            <a:fillRect/>
          </a:stretch>
        </p:blipFill>
        <p:spPr>
          <a:xfrm>
            <a:off x="5004048" y="3717032"/>
            <a:ext cx="3939837" cy="2891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11203_093018.jpg"/>
          <p:cNvPicPr>
            <a:picLocks noChangeAspect="1"/>
          </p:cNvPicPr>
          <p:nvPr/>
        </p:nvPicPr>
        <p:blipFill>
          <a:blip r:embed="rId5" cstate="print"/>
          <a:srcRect l="5901" t="5638" r="25588"/>
          <a:stretch>
            <a:fillRect/>
          </a:stretch>
        </p:blipFill>
        <p:spPr>
          <a:xfrm>
            <a:off x="251520" y="260648"/>
            <a:ext cx="4032448" cy="2563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260649"/>
            <a:ext cx="42302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Изготовление коллективной работы из пластилина «Страшный вирус».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-20211208-WA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87313">
            <a:off x="6516216" y="3354289"/>
            <a:ext cx="2627784" cy="350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11208-WA00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8224" y="188640"/>
            <a:ext cx="235572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11208-WA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3356992"/>
            <a:ext cx="2483768" cy="3311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11209_154246.jpg"/>
          <p:cNvPicPr>
            <a:picLocks noChangeAspect="1"/>
          </p:cNvPicPr>
          <p:nvPr/>
        </p:nvPicPr>
        <p:blipFill>
          <a:blip r:embed="rId5" cstate="print"/>
          <a:srcRect l="4501" t="32150" b="3801"/>
          <a:stretch>
            <a:fillRect/>
          </a:stretch>
        </p:blipFill>
        <p:spPr>
          <a:xfrm>
            <a:off x="3059832" y="1556792"/>
            <a:ext cx="3419205" cy="4968552"/>
          </a:xfrm>
          <a:prstGeom prst="rect">
            <a:avLst/>
          </a:prstGeom>
        </p:spPr>
      </p:pic>
      <p:pic>
        <p:nvPicPr>
          <p:cNvPr id="9" name="Рисунок 8" descr="163923172326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188640"/>
            <a:ext cx="2664296" cy="3552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7" y="692696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Демонстрация сказки  о гриппе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«Королевство Здравие»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-559c20c2abafcc83383c925172e08be6-V.jpg"/>
          <p:cNvPicPr>
            <a:picLocks noChangeAspect="1"/>
          </p:cNvPicPr>
          <p:nvPr/>
        </p:nvPicPr>
        <p:blipFill>
          <a:blip r:embed="rId2" cstate="print"/>
          <a:srcRect t="20192" b="17885"/>
          <a:stretch>
            <a:fillRect/>
          </a:stretch>
        </p:blipFill>
        <p:spPr>
          <a:xfrm>
            <a:off x="5292080" y="1628799"/>
            <a:ext cx="3558611" cy="391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-e4e721af666a6798d960c48870b380e1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2276872"/>
            <a:ext cx="4370255" cy="3949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260648"/>
            <a:ext cx="5169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Экскурсия в медицинский кабинет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211201_1021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92696"/>
            <a:ext cx="3888432" cy="1791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-20211202-WA00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87779">
            <a:off x="6871291" y="104897"/>
            <a:ext cx="2071890" cy="3685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11201_1026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5" y="4485853"/>
            <a:ext cx="5148065" cy="2372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11202-WA0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04602">
            <a:off x="392655" y="2649505"/>
            <a:ext cx="2261656" cy="4022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11201_1025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2420888"/>
            <a:ext cx="4334269" cy="199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20211210_130428.jpg"/>
          <p:cNvPicPr>
            <a:picLocks noChangeAspect="1"/>
          </p:cNvPicPr>
          <p:nvPr/>
        </p:nvPicPr>
        <p:blipFill>
          <a:blip r:embed="rId2" cstate="print"/>
          <a:srcRect l="42913" t="19288" r="20863" b="24407"/>
          <a:stretch>
            <a:fillRect/>
          </a:stretch>
        </p:blipFill>
        <p:spPr>
          <a:xfrm rot="896213">
            <a:off x="6222363" y="2450013"/>
            <a:ext cx="2716385" cy="194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20211210_130409.jpg"/>
          <p:cNvPicPr>
            <a:picLocks noChangeAspect="1"/>
          </p:cNvPicPr>
          <p:nvPr/>
        </p:nvPicPr>
        <p:blipFill>
          <a:blip r:embed="rId3" cstate="print"/>
          <a:srcRect l="16290" r="18552" b="5882"/>
          <a:stretch>
            <a:fillRect/>
          </a:stretch>
        </p:blipFill>
        <p:spPr>
          <a:xfrm rot="20896208">
            <a:off x="321922" y="567887"/>
            <a:ext cx="2484276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11210_130422.jpg"/>
          <p:cNvPicPr>
            <a:picLocks noChangeAspect="1"/>
          </p:cNvPicPr>
          <p:nvPr/>
        </p:nvPicPr>
        <p:blipFill>
          <a:blip r:embed="rId4" cstate="print"/>
          <a:srcRect l="23225" t="7344" r="20863" b="3932"/>
          <a:stretch>
            <a:fillRect/>
          </a:stretch>
        </p:blipFill>
        <p:spPr>
          <a:xfrm rot="858993">
            <a:off x="6408741" y="690313"/>
            <a:ext cx="2544368" cy="18634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512" y="0"/>
            <a:ext cx="8424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Выставка детских рисунков, нарисованных совместно с родителями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-20211208-WA0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1340768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20211210_130627.jpg"/>
          <p:cNvPicPr>
            <a:picLocks noChangeAspect="1"/>
          </p:cNvPicPr>
          <p:nvPr/>
        </p:nvPicPr>
        <p:blipFill>
          <a:blip r:embed="rId6" cstate="print"/>
          <a:srcRect l="30313" b="9051"/>
          <a:stretch>
            <a:fillRect/>
          </a:stretch>
        </p:blipFill>
        <p:spPr>
          <a:xfrm>
            <a:off x="1907704" y="4293096"/>
            <a:ext cx="3995936" cy="2406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20211210_130446.jpg"/>
          <p:cNvPicPr>
            <a:picLocks noChangeAspect="1"/>
          </p:cNvPicPr>
          <p:nvPr/>
        </p:nvPicPr>
        <p:blipFill>
          <a:blip r:embed="rId7" cstate="print"/>
          <a:srcRect l="11326" t="11151" r="4501" b="34250"/>
          <a:stretch>
            <a:fillRect/>
          </a:stretch>
        </p:blipFill>
        <p:spPr>
          <a:xfrm>
            <a:off x="179512" y="2348880"/>
            <a:ext cx="2088232" cy="2934812"/>
          </a:xfrm>
          <a:prstGeom prst="rect">
            <a:avLst/>
          </a:prstGeom>
        </p:spPr>
      </p:pic>
      <p:pic>
        <p:nvPicPr>
          <p:cNvPr id="10" name="Рисунок 9" descr="IMG_20211210_130557.jpg"/>
          <p:cNvPicPr>
            <a:picLocks noChangeAspect="1"/>
          </p:cNvPicPr>
          <p:nvPr/>
        </p:nvPicPr>
        <p:blipFill>
          <a:blip r:embed="rId8" cstate="print"/>
          <a:srcRect l="16138" r="14563"/>
          <a:stretch>
            <a:fillRect/>
          </a:stretch>
        </p:blipFill>
        <p:spPr>
          <a:xfrm rot="621099">
            <a:off x="5943372" y="4720809"/>
            <a:ext cx="2847939" cy="189675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83768" y="548680"/>
            <a:ext cx="3777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Спортивное развлечение</a:t>
            </a:r>
          </a:p>
          <a:p>
            <a:pPr algn="ctr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«Мы простуды не боимся»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-2a0663fbc5ce756d8357e975d4184f45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412776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1e0dca1346f16194992cadb684c1cffa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4149080"/>
            <a:ext cx="3275856" cy="245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1a0804cd4832fedbc3f796c6cec07d5f-V.jpg"/>
          <p:cNvPicPr>
            <a:picLocks noChangeAspect="1"/>
          </p:cNvPicPr>
          <p:nvPr/>
        </p:nvPicPr>
        <p:blipFill>
          <a:blip r:embed="rId4" cstate="print"/>
          <a:srcRect l="6317" t="7486" r="13671" b="17649"/>
          <a:stretch>
            <a:fillRect/>
          </a:stretch>
        </p:blipFill>
        <p:spPr>
          <a:xfrm>
            <a:off x="5997251" y="2564904"/>
            <a:ext cx="3146749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1a52bea3f7dc459308510af9938bb63e-V.jpg"/>
          <p:cNvPicPr>
            <a:picLocks noChangeAspect="1"/>
          </p:cNvPicPr>
          <p:nvPr/>
        </p:nvPicPr>
        <p:blipFill>
          <a:blip r:embed="rId5" cstate="print"/>
          <a:srcRect l="11496" r="17228"/>
          <a:stretch>
            <a:fillRect/>
          </a:stretch>
        </p:blipFill>
        <p:spPr>
          <a:xfrm>
            <a:off x="179512" y="332655"/>
            <a:ext cx="2448272" cy="1932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11210_102812.jpg"/>
          <p:cNvPicPr>
            <a:picLocks noChangeAspect="1"/>
          </p:cNvPicPr>
          <p:nvPr/>
        </p:nvPicPr>
        <p:blipFill>
          <a:blip r:embed="rId6" cstate="print"/>
          <a:srcRect l="17478" r="10667"/>
          <a:stretch>
            <a:fillRect/>
          </a:stretch>
        </p:blipFill>
        <p:spPr>
          <a:xfrm>
            <a:off x="0" y="2492896"/>
            <a:ext cx="2664296" cy="1711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6d7bb065d0f89b14a22f588e5bd61154-V.jpg"/>
          <p:cNvPicPr>
            <a:picLocks noChangeAspect="1"/>
          </p:cNvPicPr>
          <p:nvPr/>
        </p:nvPicPr>
        <p:blipFill>
          <a:blip r:embed="rId7" cstate="print"/>
          <a:srcRect l="4725" t="5600" r="22826" b="16001"/>
          <a:stretch>
            <a:fillRect/>
          </a:stretch>
        </p:blipFill>
        <p:spPr>
          <a:xfrm>
            <a:off x="6068230" y="332656"/>
            <a:ext cx="3075770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-8bae3875be461c35a3e981cfbe4cdf6c-V.jpg"/>
          <p:cNvPicPr>
            <a:picLocks noChangeAspect="1"/>
          </p:cNvPicPr>
          <p:nvPr/>
        </p:nvPicPr>
        <p:blipFill>
          <a:blip r:embed="rId8" cstate="print"/>
          <a:srcRect l="24775" t="33200" r="28738" b="-5"/>
          <a:stretch>
            <a:fillRect/>
          </a:stretch>
        </p:blipFill>
        <p:spPr>
          <a:xfrm>
            <a:off x="0" y="4583040"/>
            <a:ext cx="2814350" cy="2274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-57bc5f41c6c09803ee608e0e09199856-V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52142" y="4797152"/>
            <a:ext cx="3291858" cy="185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331640" y="72879"/>
            <a:ext cx="5904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Флешмоб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«Малыши против простуды и гриппа»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Рисунок 2" descr="IMG-650d9e5c5be703dd8082ee9be56c4f85-V.jpg"/>
          <p:cNvPicPr>
            <a:picLocks noChangeAspect="1"/>
          </p:cNvPicPr>
          <p:nvPr/>
        </p:nvPicPr>
        <p:blipFill>
          <a:blip r:embed="rId2" cstate="print"/>
          <a:srcRect l="6081" t="2703" r="13345" b="16216"/>
          <a:stretch>
            <a:fillRect/>
          </a:stretch>
        </p:blipFill>
        <p:spPr>
          <a:xfrm>
            <a:off x="323528" y="1052736"/>
            <a:ext cx="4706923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-77a1d16287b6edd4615852861f988732-V.jpg"/>
          <p:cNvPicPr>
            <a:picLocks noChangeAspect="1"/>
          </p:cNvPicPr>
          <p:nvPr/>
        </p:nvPicPr>
        <p:blipFill>
          <a:blip r:embed="rId3" cstate="print"/>
          <a:srcRect l="18501" t="24800" r="23225" b="12201"/>
          <a:stretch>
            <a:fillRect/>
          </a:stretch>
        </p:blipFill>
        <p:spPr>
          <a:xfrm>
            <a:off x="4139952" y="3717032"/>
            <a:ext cx="4608512" cy="2802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Реквизит для занятия_продукты_page-0002.jpg"/>
          <p:cNvPicPr>
            <a:picLocks noChangeAspect="1"/>
          </p:cNvPicPr>
          <p:nvPr/>
        </p:nvPicPr>
        <p:blipFill>
          <a:blip r:embed="rId4" cstate="print"/>
          <a:srcRect l="53405" t="21650" b="42650"/>
          <a:stretch>
            <a:fillRect/>
          </a:stretch>
        </p:blipFill>
        <p:spPr>
          <a:xfrm rot="20107390">
            <a:off x="1146510" y="3846280"/>
            <a:ext cx="2156400" cy="2334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Реквизит для занятия_продукты_page-0001.jpg"/>
          <p:cNvPicPr>
            <a:picLocks noChangeAspect="1"/>
          </p:cNvPicPr>
          <p:nvPr/>
        </p:nvPicPr>
        <p:blipFill>
          <a:blip r:embed="rId5" cstate="print"/>
          <a:srcRect l="58901" t="30050" b="38450"/>
          <a:stretch>
            <a:fillRect/>
          </a:stretch>
        </p:blipFill>
        <p:spPr>
          <a:xfrm rot="659001">
            <a:off x="6127669" y="1150986"/>
            <a:ext cx="1994959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fs.znanio.ru/d5af0e/06/22/ca4dbd3dada7dab21961f0cec9a24e30f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242582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20272" y="3284984"/>
            <a:ext cx="1735416" cy="3365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395536" y="734151"/>
            <a:ext cx="835292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Вид проекта: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познавательно-исследовательский, здоровьесберегающий.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количеству участников: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дети 4-5 лет, воспитатели, родители воспитанников,   педагоги, медицинский работник.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продолжительности: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среднесрочный 19.11.2021-17.12.21.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Авторы</a:t>
            </a:r>
            <a:r>
              <a:rPr kumimoji="0" lang="ru-RU" sz="2400" b="1" i="0" u="sng" strike="noStrike" cap="none" normalizeH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проекта: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инструктор ФК Куклина Нина Алексеевна,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 ПДО Карамышева Ирина Николаевна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467544" y="3559080"/>
            <a:ext cx="65527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Цель: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воспитание детей в русле ответственного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отношения за свое здоровье и здоровье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окружающих, соблюдение мер по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сохранению и укреплению здоровья.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2411760" y="64805"/>
            <a:ext cx="648072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 </a:t>
            </a:r>
            <a:endParaRPr kumimoji="0" lang="ru-RU" sz="2400" b="0" i="0" u="sng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совершенствование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координации движений, ловкости, умения действовать по сигналу, работать в команде;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положительные эмоции, чувство взаимопомощи, заботу о своем здоровье;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прививать любовь к физкультуре, спорту, здоровому образу жизни.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закреплять представления детей о важности для здоровья санитарно-гигиенических мероприятиях.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формировать у детей представление о вирусной инфекции, характерных симптомах и профилактике;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развивать потребность заботится о своем здоровье.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аа.jpg"/>
          <p:cNvPicPr>
            <a:picLocks noChangeAspect="1"/>
          </p:cNvPicPr>
          <p:nvPr/>
        </p:nvPicPr>
        <p:blipFill>
          <a:blip r:embed="rId2" cstate="print"/>
          <a:srcRect r="67324" b="7584"/>
          <a:stretch>
            <a:fillRect/>
          </a:stretch>
        </p:blipFill>
        <p:spPr>
          <a:xfrm>
            <a:off x="0" y="2103222"/>
            <a:ext cx="2304256" cy="4754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18864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u="sng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проекта «Малыши против простуды и гриппа»</a:t>
            </a:r>
            <a:endParaRPr lang="ru-RU" sz="2400" u="sng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791465"/>
            <a:ext cx="876733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Сюжетно-ролевые игры «Кукла заболела»,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«Доктор», «Больница»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5" name="Рисунок 4" descr="IMG-20211130-WA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867303"/>
            <a:ext cx="3744416" cy="28100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11126-WA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36029" y="3933056"/>
            <a:ext cx="3659899" cy="2744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20211126-WA0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85076">
            <a:off x="5431242" y="866469"/>
            <a:ext cx="2601074" cy="34680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-20211126-WA0012.jpg"/>
          <p:cNvPicPr>
            <a:picLocks noChangeAspect="1"/>
          </p:cNvPicPr>
          <p:nvPr/>
        </p:nvPicPr>
        <p:blipFill>
          <a:blip r:embed="rId5" cstate="print"/>
          <a:srcRect l="9303" t="15504" b="10078"/>
          <a:stretch>
            <a:fillRect/>
          </a:stretch>
        </p:blipFill>
        <p:spPr>
          <a:xfrm>
            <a:off x="323527" y="1700808"/>
            <a:ext cx="3393377" cy="2088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-20211130-WA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72470">
            <a:off x="5220072" y="332656"/>
            <a:ext cx="2880320" cy="3838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-20211126-WA0006.jpg"/>
          <p:cNvPicPr>
            <a:picLocks noChangeAspect="1"/>
          </p:cNvPicPr>
          <p:nvPr/>
        </p:nvPicPr>
        <p:blipFill>
          <a:blip r:embed="rId3" cstate="print"/>
          <a:srcRect l="12801" b="18924"/>
          <a:stretch>
            <a:fillRect/>
          </a:stretch>
        </p:blipFill>
        <p:spPr>
          <a:xfrm rot="21098328">
            <a:off x="264010" y="455644"/>
            <a:ext cx="4199120" cy="2928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39552" y="188640"/>
            <a:ext cx="58033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«Аптека»                                    «Семья»</a:t>
            </a:r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Рисунок 3" descr="IMG-20211126-WA0005.jpg"/>
          <p:cNvPicPr>
            <a:picLocks noChangeAspect="1"/>
          </p:cNvPicPr>
          <p:nvPr/>
        </p:nvPicPr>
        <p:blipFill>
          <a:blip r:embed="rId4" cstate="print"/>
          <a:srcRect l="3739" t="18694"/>
          <a:stretch>
            <a:fillRect/>
          </a:stretch>
        </p:blipFill>
        <p:spPr>
          <a:xfrm rot="161860">
            <a:off x="4197231" y="4233761"/>
            <a:ext cx="3996338" cy="2531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-20211130-WA0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134523">
            <a:off x="517581" y="3055802"/>
            <a:ext cx="2666012" cy="355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2924945"/>
            <a:ext cx="2520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Подвижные игры </a:t>
            </a:r>
          </a:p>
          <a:p>
            <a:pPr algn="ctr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«Микробы», </a:t>
            </a:r>
          </a:p>
          <a:p>
            <a:pPr algn="ctr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«Иммунитет»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20211208_104605.jpg"/>
          <p:cNvPicPr>
            <a:picLocks noChangeAspect="1"/>
          </p:cNvPicPr>
          <p:nvPr/>
        </p:nvPicPr>
        <p:blipFill>
          <a:blip r:embed="rId2" cstate="print"/>
          <a:srcRect l="2986" t="16263" r="23954" b="3160"/>
          <a:stretch>
            <a:fillRect/>
          </a:stretch>
        </p:blipFill>
        <p:spPr>
          <a:xfrm>
            <a:off x="179512" y="188640"/>
            <a:ext cx="439248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-20211126-WA0010.jpg"/>
          <p:cNvPicPr>
            <a:picLocks noChangeAspect="1"/>
          </p:cNvPicPr>
          <p:nvPr/>
        </p:nvPicPr>
        <p:blipFill>
          <a:blip r:embed="rId3" cstate="print"/>
          <a:srcRect l="12988" t="27950"/>
          <a:stretch>
            <a:fillRect/>
          </a:stretch>
        </p:blipFill>
        <p:spPr>
          <a:xfrm>
            <a:off x="4485491" y="4725144"/>
            <a:ext cx="3434373" cy="213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11201_1043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797152"/>
            <a:ext cx="4032953" cy="1861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-20211126-WA0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0"/>
            <a:ext cx="355239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211126_111011.jpg"/>
          <p:cNvPicPr>
            <a:picLocks noChangeAspect="1"/>
          </p:cNvPicPr>
          <p:nvPr/>
        </p:nvPicPr>
        <p:blipFill>
          <a:blip r:embed="rId6" cstate="print"/>
          <a:srcRect l="31100" t="20994" r="10626"/>
          <a:stretch>
            <a:fillRect/>
          </a:stretch>
        </p:blipFill>
        <p:spPr>
          <a:xfrm>
            <a:off x="251520" y="2492896"/>
            <a:ext cx="2952328" cy="1847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_20211126_110851.jpg"/>
          <p:cNvPicPr>
            <a:picLocks noChangeAspect="1"/>
          </p:cNvPicPr>
          <p:nvPr/>
        </p:nvPicPr>
        <p:blipFill>
          <a:blip r:embed="rId7" cstate="print"/>
          <a:srcRect l="18500" t="19288" r="20863"/>
          <a:stretch>
            <a:fillRect/>
          </a:stretch>
        </p:blipFill>
        <p:spPr>
          <a:xfrm>
            <a:off x="5652120" y="2708920"/>
            <a:ext cx="3281917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-20211130-WA0011.jpg"/>
          <p:cNvPicPr>
            <a:picLocks noChangeAspect="1"/>
          </p:cNvPicPr>
          <p:nvPr/>
        </p:nvPicPr>
        <p:blipFill>
          <a:blip r:embed="rId2" cstate="print"/>
          <a:srcRect l="21245"/>
          <a:stretch>
            <a:fillRect/>
          </a:stretch>
        </p:blipFill>
        <p:spPr>
          <a:xfrm>
            <a:off x="3275856" y="3645024"/>
            <a:ext cx="2627784" cy="2504068"/>
          </a:xfrm>
          <a:prstGeom prst="rect">
            <a:avLst/>
          </a:prstGeom>
        </p:spPr>
      </p:pic>
      <p:pic>
        <p:nvPicPr>
          <p:cNvPr id="6" name="Рисунок 5" descr="IMG-b3dd9146834d84543db2d41d70df23e7-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2088232" cy="27843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7585" y="188640"/>
            <a:ext cx="71287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Беседа и игры на тему</a:t>
            </a:r>
          </a:p>
          <a:p>
            <a:pPr algn="ctr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«Чистота-залог здоровья»</a:t>
            </a:r>
            <a:r>
              <a:rPr lang="ru-RU" sz="2400" dirty="0" smtClean="0"/>
              <a:t> </a:t>
            </a:r>
          </a:p>
          <a:p>
            <a:pPr algn="ctr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«Сундучок гигиены» 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11209_154414.jpg"/>
          <p:cNvPicPr>
            <a:picLocks noChangeAspect="1"/>
          </p:cNvPicPr>
          <p:nvPr/>
        </p:nvPicPr>
        <p:blipFill>
          <a:blip r:embed="rId4" cstate="print"/>
          <a:srcRect l="5455" r="12727"/>
          <a:stretch>
            <a:fillRect/>
          </a:stretch>
        </p:blipFill>
        <p:spPr>
          <a:xfrm>
            <a:off x="2699792" y="1772816"/>
            <a:ext cx="3240360" cy="1827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11211_1629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852936"/>
            <a:ext cx="2920324" cy="3804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-7c4a9b147ef0fb681edc67d6f9826d32-V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3354288"/>
            <a:ext cx="2627784" cy="350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-aed4771ae444d1a117ae20a37ee285e0-V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56176" y="476672"/>
            <a:ext cx="278777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476672"/>
            <a:ext cx="5866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Ритмическая разминка </a:t>
            </a:r>
          </a:p>
          <a:p>
            <a:pPr algn="ctr"/>
            <a:r>
              <a:rPr lang="ru-RU" sz="24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«Карусели»</a:t>
            </a:r>
            <a:endParaRPr lang="ru-RU" sz="240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ello_html_700e330c.jpg"/>
          <p:cNvPicPr>
            <a:picLocks noChangeAspect="1"/>
          </p:cNvPicPr>
          <p:nvPr/>
        </p:nvPicPr>
        <p:blipFill>
          <a:blip r:embed="rId2" cstate="print"/>
          <a:srcRect l="18500" t="58910" r="48425"/>
          <a:stretch>
            <a:fillRect/>
          </a:stretch>
        </p:blipFill>
        <p:spPr>
          <a:xfrm>
            <a:off x="539552" y="764704"/>
            <a:ext cx="3024336" cy="265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олнце 3"/>
          <p:cNvSpPr/>
          <p:nvPr/>
        </p:nvSpPr>
        <p:spPr>
          <a:xfrm>
            <a:off x="539552" y="404664"/>
            <a:ext cx="914400" cy="914400"/>
          </a:xfrm>
          <a:prstGeom prst="sun">
            <a:avLst>
              <a:gd name="adj" fmla="val 1250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2487" t="22266" r="41063" b="26547"/>
          <a:stretch>
            <a:fillRect/>
          </a:stretch>
        </p:blipFill>
        <p:spPr bwMode="auto">
          <a:xfrm>
            <a:off x="3923928" y="1484784"/>
            <a:ext cx="4896544" cy="249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10515" t="18703" r="38569" b="30110"/>
          <a:stretch>
            <a:fillRect/>
          </a:stretch>
        </p:blipFill>
        <p:spPr bwMode="auto">
          <a:xfrm>
            <a:off x="0" y="3789040"/>
            <a:ext cx="3960440" cy="223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4065" t="30313" r="43912" b="28344"/>
          <a:stretch>
            <a:fillRect/>
          </a:stretch>
        </p:blipFill>
        <p:spPr bwMode="auto">
          <a:xfrm>
            <a:off x="3959424" y="4365104"/>
            <a:ext cx="5184576" cy="2316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0211208_103412.jpg"/>
          <p:cNvPicPr>
            <a:picLocks noChangeAspect="1"/>
          </p:cNvPicPr>
          <p:nvPr/>
        </p:nvPicPr>
        <p:blipFill>
          <a:blip r:embed="rId2" cstate="print"/>
          <a:srcRect l="14563" t="519" r="18500" b="14169"/>
          <a:stretch>
            <a:fillRect/>
          </a:stretch>
        </p:blipFill>
        <p:spPr>
          <a:xfrm>
            <a:off x="3419872" y="260648"/>
            <a:ext cx="3185177" cy="211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MG_20211208_104152.jpg"/>
          <p:cNvPicPr>
            <a:picLocks noChangeAspect="1"/>
          </p:cNvPicPr>
          <p:nvPr/>
        </p:nvPicPr>
        <p:blipFill>
          <a:blip r:embed="rId3" cstate="print"/>
          <a:srcRect l="26375" t="15820" r="24800"/>
          <a:stretch>
            <a:fillRect/>
          </a:stretch>
        </p:blipFill>
        <p:spPr>
          <a:xfrm>
            <a:off x="0" y="3356992"/>
            <a:ext cx="3600400" cy="286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1520" y="2348880"/>
            <a:ext cx="4320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Эстафеты </a:t>
            </a:r>
          </a:p>
          <a:p>
            <a:pPr algn="ctr"/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«Спаси Крокошу от микробов», «Полезные продукты»</a:t>
            </a:r>
            <a:endParaRPr lang="ru-RU" sz="2000" dirty="0">
              <a:solidFill>
                <a:schemeClr val="bg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 descr="C:\Users\Nina\Desktop\Проект\IMG_20211201_103930.jpg"/>
          <p:cNvPicPr>
            <a:picLocks noChangeAspect="1" noChangeArrowheads="1"/>
          </p:cNvPicPr>
          <p:nvPr/>
        </p:nvPicPr>
        <p:blipFill>
          <a:blip r:embed="rId4" cstate="print"/>
          <a:srcRect l="21901" t="6257"/>
          <a:stretch>
            <a:fillRect/>
          </a:stretch>
        </p:blipFill>
        <p:spPr bwMode="auto">
          <a:xfrm>
            <a:off x="5504518" y="2780928"/>
            <a:ext cx="3639482" cy="2016224"/>
          </a:xfrm>
          <a:prstGeom prst="rect">
            <a:avLst/>
          </a:prstGeom>
          <a:noFill/>
        </p:spPr>
      </p:pic>
      <p:pic>
        <p:nvPicPr>
          <p:cNvPr id="4" name="Рисунок 3" descr="IMG_20211201_104111.jpg"/>
          <p:cNvPicPr>
            <a:picLocks noChangeAspect="1"/>
          </p:cNvPicPr>
          <p:nvPr/>
        </p:nvPicPr>
        <p:blipFill>
          <a:blip r:embed="rId5" cstate="print"/>
          <a:srcRect l="16537" t="5638" r="15738"/>
          <a:stretch>
            <a:fillRect/>
          </a:stretch>
        </p:blipFill>
        <p:spPr>
          <a:xfrm>
            <a:off x="3923928" y="4481736"/>
            <a:ext cx="3695161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MG_20211208_104206.jpg"/>
          <p:cNvPicPr>
            <a:picLocks noChangeAspect="1"/>
          </p:cNvPicPr>
          <p:nvPr/>
        </p:nvPicPr>
        <p:blipFill>
          <a:blip r:embed="rId6" cstate="print"/>
          <a:srcRect l="32675" t="10692" r="26375"/>
          <a:stretch>
            <a:fillRect/>
          </a:stretch>
        </p:blipFill>
        <p:spPr>
          <a:xfrm>
            <a:off x="6191672" y="0"/>
            <a:ext cx="2952328" cy="2966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0211210_102812.jpg"/>
          <p:cNvPicPr>
            <a:picLocks noChangeAspect="1"/>
          </p:cNvPicPr>
          <p:nvPr/>
        </p:nvPicPr>
        <p:blipFill>
          <a:blip r:embed="rId7" cstate="print"/>
          <a:srcRect l="14991" r="7858"/>
          <a:stretch>
            <a:fillRect/>
          </a:stretch>
        </p:blipFill>
        <p:spPr>
          <a:xfrm>
            <a:off x="0" y="0"/>
            <a:ext cx="3888432" cy="2326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Другая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E5B9B7"/>
      </a:accent2>
      <a:accent3>
        <a:srgbClr val="92D050"/>
      </a:accent3>
      <a:accent4>
        <a:srgbClr val="8DB3E2"/>
      </a:accent4>
      <a:accent5>
        <a:srgbClr val="4BACC6"/>
      </a:accent5>
      <a:accent6>
        <a:srgbClr val="FFFF00"/>
      </a:accent6>
      <a:hlink>
        <a:srgbClr val="8DB3E2"/>
      </a:hlink>
      <a:folHlink>
        <a:srgbClr val="4BACC6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278</TotalTime>
  <Words>291</Words>
  <Application>Microsoft Office PowerPoint</Application>
  <PresentationFormat>Экран (4:3)</PresentationFormat>
  <Paragraphs>47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Яркая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Nina</dc:creator>
  <cp:lastModifiedBy>Пользователь Windows</cp:lastModifiedBy>
  <cp:revision>27</cp:revision>
  <dcterms:created xsi:type="dcterms:W3CDTF">2021-12-11T11:23:41Z</dcterms:created>
  <dcterms:modified xsi:type="dcterms:W3CDTF">2021-12-12T15:47:46Z</dcterms:modified>
</cp:coreProperties>
</file>